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51"/>
  </p:notesMasterIdLst>
  <p:sldIdLst>
    <p:sldId id="270" r:id="rId2"/>
    <p:sldId id="271" r:id="rId3"/>
    <p:sldId id="272" r:id="rId4"/>
    <p:sldId id="273" r:id="rId5"/>
    <p:sldId id="274" r:id="rId6"/>
    <p:sldId id="275" r:id="rId7"/>
    <p:sldId id="276" r:id="rId8"/>
    <p:sldId id="302" r:id="rId9"/>
    <p:sldId id="256" r:id="rId10"/>
    <p:sldId id="261" r:id="rId11"/>
    <p:sldId id="257" r:id="rId12"/>
    <p:sldId id="258" r:id="rId13"/>
    <p:sldId id="259" r:id="rId14"/>
    <p:sldId id="260" r:id="rId15"/>
    <p:sldId id="262" r:id="rId16"/>
    <p:sldId id="263" r:id="rId17"/>
    <p:sldId id="264" r:id="rId18"/>
    <p:sldId id="265" r:id="rId19"/>
    <p:sldId id="267" r:id="rId20"/>
    <p:sldId id="268" r:id="rId21"/>
    <p:sldId id="266" r:id="rId22"/>
    <p:sldId id="269" r:id="rId23"/>
    <p:sldId id="277" r:id="rId24"/>
    <p:sldId id="278" r:id="rId25"/>
    <p:sldId id="279" r:id="rId26"/>
    <p:sldId id="280" r:id="rId27"/>
    <p:sldId id="303" r:id="rId28"/>
    <p:sldId id="304" r:id="rId29"/>
    <p:sldId id="281" r:id="rId30"/>
    <p:sldId id="282" r:id="rId31"/>
    <p:sldId id="283" r:id="rId32"/>
    <p:sldId id="284" r:id="rId33"/>
    <p:sldId id="285" r:id="rId34"/>
    <p:sldId id="286" r:id="rId35"/>
    <p:sldId id="287" r:id="rId36"/>
    <p:sldId id="288" r:id="rId37"/>
    <p:sldId id="289" r:id="rId38"/>
    <p:sldId id="290" r:id="rId39"/>
    <p:sldId id="291" r:id="rId40"/>
    <p:sldId id="294" r:id="rId41"/>
    <p:sldId id="295" r:id="rId42"/>
    <p:sldId id="296" r:id="rId43"/>
    <p:sldId id="292" r:id="rId44"/>
    <p:sldId id="297" r:id="rId45"/>
    <p:sldId id="298" r:id="rId46"/>
    <p:sldId id="293" r:id="rId47"/>
    <p:sldId id="299" r:id="rId48"/>
    <p:sldId id="300" r:id="rId49"/>
    <p:sldId id="30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99" autoAdjust="0"/>
    <p:restoredTop sz="94665"/>
  </p:normalViewPr>
  <p:slideViewPr>
    <p:cSldViewPr snapToGrid="0" snapToObjects="1">
      <p:cViewPr varScale="1">
        <p:scale>
          <a:sx n="76" d="100"/>
          <a:sy n="76" d="100"/>
        </p:scale>
        <p:origin x="67"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EE6E2-9A0C-4346-A6C8-0F7FF6D2008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3B47E6E-AFD6-47CE-9DEC-701DBFF5DE13}">
      <dgm:prSet/>
      <dgm:spPr/>
      <dgm:t>
        <a:bodyPr/>
        <a:lstStyle/>
        <a:p>
          <a:r>
            <a:rPr lang="en-US"/>
            <a:t>Zephaniah was a prophet, a special person who speaks for God</a:t>
          </a:r>
        </a:p>
      </dgm:t>
    </dgm:pt>
    <dgm:pt modelId="{A3A01788-9F09-40C3-85FF-4930DEDEBD8D}" type="parTrans" cxnId="{E3DE68F1-F19A-415C-BA1D-875234330876}">
      <dgm:prSet/>
      <dgm:spPr/>
      <dgm:t>
        <a:bodyPr/>
        <a:lstStyle/>
        <a:p>
          <a:endParaRPr lang="en-US"/>
        </a:p>
      </dgm:t>
    </dgm:pt>
    <dgm:pt modelId="{15135F89-4DE8-4858-B2FB-2DD0716F0496}" type="sibTrans" cxnId="{E3DE68F1-F19A-415C-BA1D-875234330876}">
      <dgm:prSet/>
      <dgm:spPr/>
      <dgm:t>
        <a:bodyPr/>
        <a:lstStyle/>
        <a:p>
          <a:endParaRPr lang="en-US"/>
        </a:p>
      </dgm:t>
    </dgm:pt>
    <dgm:pt modelId="{CB6BFBE3-538C-4875-8727-EE8B604112C6}">
      <dgm:prSet/>
      <dgm:spPr/>
      <dgm:t>
        <a:bodyPr/>
        <a:lstStyle/>
        <a:p>
          <a:r>
            <a:rPr lang="en-US"/>
            <a:t>God told Zephaniah what to say to Israel, God’s people</a:t>
          </a:r>
        </a:p>
      </dgm:t>
    </dgm:pt>
    <dgm:pt modelId="{CFD14BAA-5DDF-474D-AD06-296A0985B022}" type="parTrans" cxnId="{0C8D1688-1777-4F53-9EAC-09C842076D40}">
      <dgm:prSet/>
      <dgm:spPr/>
      <dgm:t>
        <a:bodyPr/>
        <a:lstStyle/>
        <a:p>
          <a:endParaRPr lang="en-US"/>
        </a:p>
      </dgm:t>
    </dgm:pt>
    <dgm:pt modelId="{4FD50001-8CED-47CF-80D0-B22C83EF977D}" type="sibTrans" cxnId="{0C8D1688-1777-4F53-9EAC-09C842076D40}">
      <dgm:prSet/>
      <dgm:spPr/>
      <dgm:t>
        <a:bodyPr/>
        <a:lstStyle/>
        <a:p>
          <a:endParaRPr lang="en-US"/>
        </a:p>
      </dgm:t>
    </dgm:pt>
    <dgm:pt modelId="{45A375A9-894A-41E3-8B41-BC9BE775F4C6}">
      <dgm:prSet/>
      <dgm:spPr/>
      <dgm:t>
        <a:bodyPr/>
        <a:lstStyle/>
        <a:p>
          <a:r>
            <a:rPr lang="en-US"/>
            <a:t>Tell Israel they don’t trust God, they don’t obey God, and they aren’t making good choices</a:t>
          </a:r>
        </a:p>
      </dgm:t>
    </dgm:pt>
    <dgm:pt modelId="{FE73D0AB-FDFB-48B0-B6C0-61E623445424}" type="parTrans" cxnId="{9890081A-FF51-45D8-8DE0-AD73AA38F5AA}">
      <dgm:prSet/>
      <dgm:spPr/>
      <dgm:t>
        <a:bodyPr/>
        <a:lstStyle/>
        <a:p>
          <a:endParaRPr lang="en-US"/>
        </a:p>
      </dgm:t>
    </dgm:pt>
    <dgm:pt modelId="{BCCA0214-8B1D-4BB5-BD59-06AC51ACAD47}" type="sibTrans" cxnId="{9890081A-FF51-45D8-8DE0-AD73AA38F5AA}">
      <dgm:prSet/>
      <dgm:spPr/>
      <dgm:t>
        <a:bodyPr/>
        <a:lstStyle/>
        <a:p>
          <a:endParaRPr lang="en-US"/>
        </a:p>
      </dgm:t>
    </dgm:pt>
    <dgm:pt modelId="{31F032B2-252B-480F-BF3B-48251C727279}" type="pres">
      <dgm:prSet presAssocID="{1EEEE6E2-9A0C-4346-A6C8-0F7FF6D2008E}" presName="root" presStyleCnt="0">
        <dgm:presLayoutVars>
          <dgm:dir/>
          <dgm:resizeHandles val="exact"/>
        </dgm:presLayoutVars>
      </dgm:prSet>
      <dgm:spPr/>
    </dgm:pt>
    <dgm:pt modelId="{A7906C9B-A311-47E1-ADB1-99B21AA8E69D}" type="pres">
      <dgm:prSet presAssocID="{E3B47E6E-AFD6-47CE-9DEC-701DBFF5DE13}" presName="compNode" presStyleCnt="0"/>
      <dgm:spPr/>
    </dgm:pt>
    <dgm:pt modelId="{2BDE9D17-9CB4-426C-8ED1-09CDB46FAE86}" type="pres">
      <dgm:prSet presAssocID="{E3B47E6E-AFD6-47CE-9DEC-701DBFF5DE13}" presName="bgRect" presStyleLbl="bgShp" presStyleIdx="0" presStyleCnt="3"/>
      <dgm:spPr/>
    </dgm:pt>
    <dgm:pt modelId="{22F554B4-3962-4463-9AF9-BE73C50E337D}" type="pres">
      <dgm:prSet presAssocID="{E3B47E6E-AFD6-47CE-9DEC-701DBFF5DE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ngue"/>
        </a:ext>
      </dgm:extLst>
    </dgm:pt>
    <dgm:pt modelId="{B7B645CD-FD2B-4B02-9A40-B5A7D5FD065B}" type="pres">
      <dgm:prSet presAssocID="{E3B47E6E-AFD6-47CE-9DEC-701DBFF5DE13}" presName="spaceRect" presStyleCnt="0"/>
      <dgm:spPr/>
    </dgm:pt>
    <dgm:pt modelId="{A322B270-6B01-4F64-8789-CBFA12729622}" type="pres">
      <dgm:prSet presAssocID="{E3B47E6E-AFD6-47CE-9DEC-701DBFF5DE13}" presName="parTx" presStyleLbl="revTx" presStyleIdx="0" presStyleCnt="3">
        <dgm:presLayoutVars>
          <dgm:chMax val="0"/>
          <dgm:chPref val="0"/>
        </dgm:presLayoutVars>
      </dgm:prSet>
      <dgm:spPr/>
    </dgm:pt>
    <dgm:pt modelId="{B95A0AE8-3671-44FF-8CE1-F4E7A32C0916}" type="pres">
      <dgm:prSet presAssocID="{15135F89-4DE8-4858-B2FB-2DD0716F0496}" presName="sibTrans" presStyleCnt="0"/>
      <dgm:spPr/>
    </dgm:pt>
    <dgm:pt modelId="{E69614C1-451A-492C-96AC-F2D5493A3041}" type="pres">
      <dgm:prSet presAssocID="{CB6BFBE3-538C-4875-8727-EE8B604112C6}" presName="compNode" presStyleCnt="0"/>
      <dgm:spPr/>
    </dgm:pt>
    <dgm:pt modelId="{F7B018C4-8B1B-429B-8B82-D4388358D4DC}" type="pres">
      <dgm:prSet presAssocID="{CB6BFBE3-538C-4875-8727-EE8B604112C6}" presName="bgRect" presStyleLbl="bgShp" presStyleIdx="1" presStyleCnt="3"/>
      <dgm:spPr/>
    </dgm:pt>
    <dgm:pt modelId="{DCA9169C-4113-44F0-9215-2B04106DE291}" type="pres">
      <dgm:prSet presAssocID="{CB6BFBE3-538C-4875-8727-EE8B604112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AC2624DA-0C04-4440-987B-FAD06F399015}" type="pres">
      <dgm:prSet presAssocID="{CB6BFBE3-538C-4875-8727-EE8B604112C6}" presName="spaceRect" presStyleCnt="0"/>
      <dgm:spPr/>
    </dgm:pt>
    <dgm:pt modelId="{9C532ECA-77EB-473D-B905-7EFE51395F3E}" type="pres">
      <dgm:prSet presAssocID="{CB6BFBE3-538C-4875-8727-EE8B604112C6}" presName="parTx" presStyleLbl="revTx" presStyleIdx="1" presStyleCnt="3">
        <dgm:presLayoutVars>
          <dgm:chMax val="0"/>
          <dgm:chPref val="0"/>
        </dgm:presLayoutVars>
      </dgm:prSet>
      <dgm:spPr/>
    </dgm:pt>
    <dgm:pt modelId="{0AA8B2B5-0055-43E1-8704-04026F964BC0}" type="pres">
      <dgm:prSet presAssocID="{4FD50001-8CED-47CF-80D0-B22C83EF977D}" presName="sibTrans" presStyleCnt="0"/>
      <dgm:spPr/>
    </dgm:pt>
    <dgm:pt modelId="{22102B98-A705-4215-A76C-B60EC23B1EE2}" type="pres">
      <dgm:prSet presAssocID="{45A375A9-894A-41E3-8B41-BC9BE775F4C6}" presName="compNode" presStyleCnt="0"/>
      <dgm:spPr/>
    </dgm:pt>
    <dgm:pt modelId="{62690871-5FEA-4D83-AD25-4819209E7B81}" type="pres">
      <dgm:prSet presAssocID="{45A375A9-894A-41E3-8B41-BC9BE775F4C6}" presName="bgRect" presStyleLbl="bgShp" presStyleIdx="2" presStyleCnt="3"/>
      <dgm:spPr/>
    </dgm:pt>
    <dgm:pt modelId="{2B051EC9-A68C-4170-8C38-BE769074F9F8}" type="pres">
      <dgm:prSet presAssocID="{45A375A9-894A-41E3-8B41-BC9BE775F4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733D4F98-C918-4870-B574-AFF8DF5008FB}" type="pres">
      <dgm:prSet presAssocID="{45A375A9-894A-41E3-8B41-BC9BE775F4C6}" presName="spaceRect" presStyleCnt="0"/>
      <dgm:spPr/>
    </dgm:pt>
    <dgm:pt modelId="{C70075EE-623C-4CD6-84D5-6ACA0A2D8CCC}" type="pres">
      <dgm:prSet presAssocID="{45A375A9-894A-41E3-8B41-BC9BE775F4C6}" presName="parTx" presStyleLbl="revTx" presStyleIdx="2" presStyleCnt="3">
        <dgm:presLayoutVars>
          <dgm:chMax val="0"/>
          <dgm:chPref val="0"/>
        </dgm:presLayoutVars>
      </dgm:prSet>
      <dgm:spPr/>
    </dgm:pt>
  </dgm:ptLst>
  <dgm:cxnLst>
    <dgm:cxn modelId="{9890081A-FF51-45D8-8DE0-AD73AA38F5AA}" srcId="{1EEEE6E2-9A0C-4346-A6C8-0F7FF6D2008E}" destId="{45A375A9-894A-41E3-8B41-BC9BE775F4C6}" srcOrd="2" destOrd="0" parTransId="{FE73D0AB-FDFB-48B0-B6C0-61E623445424}" sibTransId="{BCCA0214-8B1D-4BB5-BD59-06AC51ACAD47}"/>
    <dgm:cxn modelId="{D5345F21-7F98-4E63-A6AE-16C94C28C88C}" type="presOf" srcId="{E3B47E6E-AFD6-47CE-9DEC-701DBFF5DE13}" destId="{A322B270-6B01-4F64-8789-CBFA12729622}" srcOrd="0" destOrd="0" presId="urn:microsoft.com/office/officeart/2018/2/layout/IconVerticalSolidList"/>
    <dgm:cxn modelId="{1CA2653A-1ECA-487E-B901-66CD4C9AB9C3}" type="presOf" srcId="{45A375A9-894A-41E3-8B41-BC9BE775F4C6}" destId="{C70075EE-623C-4CD6-84D5-6ACA0A2D8CCC}" srcOrd="0" destOrd="0" presId="urn:microsoft.com/office/officeart/2018/2/layout/IconVerticalSolidList"/>
    <dgm:cxn modelId="{C5822F80-2A5B-4A7A-9C3C-9972A1B7044B}" type="presOf" srcId="{CB6BFBE3-538C-4875-8727-EE8B604112C6}" destId="{9C532ECA-77EB-473D-B905-7EFE51395F3E}" srcOrd="0" destOrd="0" presId="urn:microsoft.com/office/officeart/2018/2/layout/IconVerticalSolidList"/>
    <dgm:cxn modelId="{0C8D1688-1777-4F53-9EAC-09C842076D40}" srcId="{1EEEE6E2-9A0C-4346-A6C8-0F7FF6D2008E}" destId="{CB6BFBE3-538C-4875-8727-EE8B604112C6}" srcOrd="1" destOrd="0" parTransId="{CFD14BAA-5DDF-474D-AD06-296A0985B022}" sibTransId="{4FD50001-8CED-47CF-80D0-B22C83EF977D}"/>
    <dgm:cxn modelId="{8588FAC5-51AD-482A-A6C0-639164E7FE0D}" type="presOf" srcId="{1EEEE6E2-9A0C-4346-A6C8-0F7FF6D2008E}" destId="{31F032B2-252B-480F-BF3B-48251C727279}" srcOrd="0" destOrd="0" presId="urn:microsoft.com/office/officeart/2018/2/layout/IconVerticalSolidList"/>
    <dgm:cxn modelId="{E3DE68F1-F19A-415C-BA1D-875234330876}" srcId="{1EEEE6E2-9A0C-4346-A6C8-0F7FF6D2008E}" destId="{E3B47E6E-AFD6-47CE-9DEC-701DBFF5DE13}" srcOrd="0" destOrd="0" parTransId="{A3A01788-9F09-40C3-85FF-4930DEDEBD8D}" sibTransId="{15135F89-4DE8-4858-B2FB-2DD0716F0496}"/>
    <dgm:cxn modelId="{796FC907-EB94-49B6-9981-42B5DC013EB7}" type="presParOf" srcId="{31F032B2-252B-480F-BF3B-48251C727279}" destId="{A7906C9B-A311-47E1-ADB1-99B21AA8E69D}" srcOrd="0" destOrd="0" presId="urn:microsoft.com/office/officeart/2018/2/layout/IconVerticalSolidList"/>
    <dgm:cxn modelId="{B9E0BF87-B253-4B55-8DD3-9D8B2EBBEDB9}" type="presParOf" srcId="{A7906C9B-A311-47E1-ADB1-99B21AA8E69D}" destId="{2BDE9D17-9CB4-426C-8ED1-09CDB46FAE86}" srcOrd="0" destOrd="0" presId="urn:microsoft.com/office/officeart/2018/2/layout/IconVerticalSolidList"/>
    <dgm:cxn modelId="{B09C6CA1-61C8-4B76-85F1-C60DD9FFB446}" type="presParOf" srcId="{A7906C9B-A311-47E1-ADB1-99B21AA8E69D}" destId="{22F554B4-3962-4463-9AF9-BE73C50E337D}" srcOrd="1" destOrd="0" presId="urn:microsoft.com/office/officeart/2018/2/layout/IconVerticalSolidList"/>
    <dgm:cxn modelId="{9AF5B6E8-5249-4A06-80EE-7AE116D95B39}" type="presParOf" srcId="{A7906C9B-A311-47E1-ADB1-99B21AA8E69D}" destId="{B7B645CD-FD2B-4B02-9A40-B5A7D5FD065B}" srcOrd="2" destOrd="0" presId="urn:microsoft.com/office/officeart/2018/2/layout/IconVerticalSolidList"/>
    <dgm:cxn modelId="{8534B2E2-DC0D-4C52-828E-8133957B19B0}" type="presParOf" srcId="{A7906C9B-A311-47E1-ADB1-99B21AA8E69D}" destId="{A322B270-6B01-4F64-8789-CBFA12729622}" srcOrd="3" destOrd="0" presId="urn:microsoft.com/office/officeart/2018/2/layout/IconVerticalSolidList"/>
    <dgm:cxn modelId="{F9353521-A8B6-4C29-80F4-7F79D6290724}" type="presParOf" srcId="{31F032B2-252B-480F-BF3B-48251C727279}" destId="{B95A0AE8-3671-44FF-8CE1-F4E7A32C0916}" srcOrd="1" destOrd="0" presId="urn:microsoft.com/office/officeart/2018/2/layout/IconVerticalSolidList"/>
    <dgm:cxn modelId="{6DEE36D1-C997-460A-9AAA-C26A4E292AAE}" type="presParOf" srcId="{31F032B2-252B-480F-BF3B-48251C727279}" destId="{E69614C1-451A-492C-96AC-F2D5493A3041}" srcOrd="2" destOrd="0" presId="urn:microsoft.com/office/officeart/2018/2/layout/IconVerticalSolidList"/>
    <dgm:cxn modelId="{394C7790-8B1A-4F6D-993B-E032248C09CD}" type="presParOf" srcId="{E69614C1-451A-492C-96AC-F2D5493A3041}" destId="{F7B018C4-8B1B-429B-8B82-D4388358D4DC}" srcOrd="0" destOrd="0" presId="urn:microsoft.com/office/officeart/2018/2/layout/IconVerticalSolidList"/>
    <dgm:cxn modelId="{9A9193E4-F98E-4A43-B7B6-DCC95DA87887}" type="presParOf" srcId="{E69614C1-451A-492C-96AC-F2D5493A3041}" destId="{DCA9169C-4113-44F0-9215-2B04106DE291}" srcOrd="1" destOrd="0" presId="urn:microsoft.com/office/officeart/2018/2/layout/IconVerticalSolidList"/>
    <dgm:cxn modelId="{9374132D-B338-4C41-BCC1-8EF3F9AF07D3}" type="presParOf" srcId="{E69614C1-451A-492C-96AC-F2D5493A3041}" destId="{AC2624DA-0C04-4440-987B-FAD06F399015}" srcOrd="2" destOrd="0" presId="urn:microsoft.com/office/officeart/2018/2/layout/IconVerticalSolidList"/>
    <dgm:cxn modelId="{6ED5730D-568E-4542-B85E-AA5BB395B7AA}" type="presParOf" srcId="{E69614C1-451A-492C-96AC-F2D5493A3041}" destId="{9C532ECA-77EB-473D-B905-7EFE51395F3E}" srcOrd="3" destOrd="0" presId="urn:microsoft.com/office/officeart/2018/2/layout/IconVerticalSolidList"/>
    <dgm:cxn modelId="{3F4789B9-06A8-400A-B037-040FFD2B3B88}" type="presParOf" srcId="{31F032B2-252B-480F-BF3B-48251C727279}" destId="{0AA8B2B5-0055-43E1-8704-04026F964BC0}" srcOrd="3" destOrd="0" presId="urn:microsoft.com/office/officeart/2018/2/layout/IconVerticalSolidList"/>
    <dgm:cxn modelId="{9E83764F-80ED-41EF-9142-5D677631854D}" type="presParOf" srcId="{31F032B2-252B-480F-BF3B-48251C727279}" destId="{22102B98-A705-4215-A76C-B60EC23B1EE2}" srcOrd="4" destOrd="0" presId="urn:microsoft.com/office/officeart/2018/2/layout/IconVerticalSolidList"/>
    <dgm:cxn modelId="{55A44750-40B0-48DC-8E1B-9C04101E7224}" type="presParOf" srcId="{22102B98-A705-4215-A76C-B60EC23B1EE2}" destId="{62690871-5FEA-4D83-AD25-4819209E7B81}" srcOrd="0" destOrd="0" presId="urn:microsoft.com/office/officeart/2018/2/layout/IconVerticalSolidList"/>
    <dgm:cxn modelId="{69765991-6375-4564-B840-DDB2C8FD6246}" type="presParOf" srcId="{22102B98-A705-4215-A76C-B60EC23B1EE2}" destId="{2B051EC9-A68C-4170-8C38-BE769074F9F8}" srcOrd="1" destOrd="0" presId="urn:microsoft.com/office/officeart/2018/2/layout/IconVerticalSolidList"/>
    <dgm:cxn modelId="{1D17D843-CE6A-4132-815D-35223DCFF50B}" type="presParOf" srcId="{22102B98-A705-4215-A76C-B60EC23B1EE2}" destId="{733D4F98-C918-4870-B574-AFF8DF5008FB}" srcOrd="2" destOrd="0" presId="urn:microsoft.com/office/officeart/2018/2/layout/IconVerticalSolidList"/>
    <dgm:cxn modelId="{AA25D333-859C-4DC6-A3AF-228582DF6163}" type="presParOf" srcId="{22102B98-A705-4215-A76C-B60EC23B1EE2}" destId="{C70075EE-623C-4CD6-84D5-6ACA0A2D8C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832B9C-ACB8-4FBA-8567-B8B04183FF4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C64D1D5-EF13-41E0-8268-F87E77863A60}">
      <dgm:prSet/>
      <dgm:spPr/>
      <dgm:t>
        <a:bodyPr/>
        <a:lstStyle/>
        <a:p>
          <a:r>
            <a:rPr lang="en-US"/>
            <a:t>God promised that he would gather them together and they would be free from all oppression.</a:t>
          </a:r>
        </a:p>
      </dgm:t>
    </dgm:pt>
    <dgm:pt modelId="{79992E84-03CE-4291-B05F-71C4CCE12DD9}" type="parTrans" cxnId="{BFDF4469-7748-43DD-8AC6-12D44C06828E}">
      <dgm:prSet/>
      <dgm:spPr/>
      <dgm:t>
        <a:bodyPr/>
        <a:lstStyle/>
        <a:p>
          <a:endParaRPr lang="en-US"/>
        </a:p>
      </dgm:t>
    </dgm:pt>
    <dgm:pt modelId="{6E2C8A85-D722-4AA5-9A12-A3E9A65D1D5B}" type="sibTrans" cxnId="{BFDF4469-7748-43DD-8AC6-12D44C06828E}">
      <dgm:prSet/>
      <dgm:spPr/>
      <dgm:t>
        <a:bodyPr/>
        <a:lstStyle/>
        <a:p>
          <a:endParaRPr lang="en-US"/>
        </a:p>
      </dgm:t>
    </dgm:pt>
    <dgm:pt modelId="{E1CF6C6A-273A-4AE9-8754-8D251F52294F}">
      <dgm:prSet/>
      <dgm:spPr/>
      <dgm:t>
        <a:bodyPr/>
        <a:lstStyle/>
        <a:p>
          <a:r>
            <a:rPr lang="en-US"/>
            <a:t>God promised the make the “halteth” – the lame and the “driven out” – the banished or exiled (A people who were helpless, hapless, and homeless) a </a:t>
          </a:r>
          <a:r>
            <a:rPr lang="en-US" b="1" u="sng"/>
            <a:t>strong nation</a:t>
          </a:r>
          <a:r>
            <a:rPr lang="en-US"/>
            <a:t>.</a:t>
          </a:r>
        </a:p>
      </dgm:t>
    </dgm:pt>
    <dgm:pt modelId="{82186F69-FFAD-4F54-8AF0-807A899F4903}" type="parTrans" cxnId="{12266B36-B5F9-4CC5-B362-E2A90D890AB0}">
      <dgm:prSet/>
      <dgm:spPr/>
      <dgm:t>
        <a:bodyPr/>
        <a:lstStyle/>
        <a:p>
          <a:endParaRPr lang="en-US"/>
        </a:p>
      </dgm:t>
    </dgm:pt>
    <dgm:pt modelId="{13EE2973-AD62-4DA8-BBF8-67FB857BF5BC}" type="sibTrans" cxnId="{12266B36-B5F9-4CC5-B362-E2A90D890AB0}">
      <dgm:prSet/>
      <dgm:spPr/>
      <dgm:t>
        <a:bodyPr/>
        <a:lstStyle/>
        <a:p>
          <a:endParaRPr lang="en-US"/>
        </a:p>
      </dgm:t>
    </dgm:pt>
    <dgm:pt modelId="{9C7762EE-E947-4F29-9111-908AD65ED96D}">
      <dgm:prSet/>
      <dgm:spPr/>
      <dgm:t>
        <a:bodyPr/>
        <a:lstStyle/>
        <a:p>
          <a:r>
            <a:rPr lang="en-US"/>
            <a:t>He will make his people a “praise” instead of a “shame”.</a:t>
          </a:r>
        </a:p>
      </dgm:t>
    </dgm:pt>
    <dgm:pt modelId="{D0BC345F-82A5-4705-9AAC-9AC88F548E93}" type="parTrans" cxnId="{1DEBB620-6576-426D-B8BF-9D6136A8C29F}">
      <dgm:prSet/>
      <dgm:spPr/>
      <dgm:t>
        <a:bodyPr/>
        <a:lstStyle/>
        <a:p>
          <a:endParaRPr lang="en-US"/>
        </a:p>
      </dgm:t>
    </dgm:pt>
    <dgm:pt modelId="{4D98A31A-DB13-421B-93F4-9C72B6BD6FE5}" type="sibTrans" cxnId="{1DEBB620-6576-426D-B8BF-9D6136A8C29F}">
      <dgm:prSet/>
      <dgm:spPr/>
      <dgm:t>
        <a:bodyPr/>
        <a:lstStyle/>
        <a:p>
          <a:endParaRPr lang="en-US"/>
        </a:p>
      </dgm:t>
    </dgm:pt>
    <dgm:pt modelId="{F550B5A7-3431-4A47-8E1D-E92968CF3172}">
      <dgm:prSet/>
      <dgm:spPr/>
      <dgm:t>
        <a:bodyPr/>
        <a:lstStyle/>
        <a:p>
          <a:r>
            <a:rPr lang="en-US"/>
            <a:t>(their change in status would change their reputation as well)</a:t>
          </a:r>
        </a:p>
      </dgm:t>
    </dgm:pt>
    <dgm:pt modelId="{99B972A5-110F-4F8D-8197-1A41FD109A76}" type="parTrans" cxnId="{BE8D0A3A-0AEF-45D4-A33F-7728E4C7167E}">
      <dgm:prSet/>
      <dgm:spPr/>
      <dgm:t>
        <a:bodyPr/>
        <a:lstStyle/>
        <a:p>
          <a:endParaRPr lang="en-US"/>
        </a:p>
      </dgm:t>
    </dgm:pt>
    <dgm:pt modelId="{115E230A-768F-46C5-AB7D-17E60D007912}" type="sibTrans" cxnId="{BE8D0A3A-0AEF-45D4-A33F-7728E4C7167E}">
      <dgm:prSet/>
      <dgm:spPr/>
      <dgm:t>
        <a:bodyPr/>
        <a:lstStyle/>
        <a:p>
          <a:endParaRPr lang="en-US"/>
        </a:p>
      </dgm:t>
    </dgm:pt>
    <dgm:pt modelId="{487EF584-2820-41D9-8A78-32F552CA6FBF}" type="pres">
      <dgm:prSet presAssocID="{D2832B9C-ACB8-4FBA-8567-B8B04183FF40}" presName="linear" presStyleCnt="0">
        <dgm:presLayoutVars>
          <dgm:animLvl val="lvl"/>
          <dgm:resizeHandles val="exact"/>
        </dgm:presLayoutVars>
      </dgm:prSet>
      <dgm:spPr/>
    </dgm:pt>
    <dgm:pt modelId="{6FF966FD-2E6F-4F2A-B375-42CC8C05981B}" type="pres">
      <dgm:prSet presAssocID="{3C64D1D5-EF13-41E0-8268-F87E77863A60}" presName="parentText" presStyleLbl="node1" presStyleIdx="0" presStyleCnt="4">
        <dgm:presLayoutVars>
          <dgm:chMax val="0"/>
          <dgm:bulletEnabled val="1"/>
        </dgm:presLayoutVars>
      </dgm:prSet>
      <dgm:spPr/>
    </dgm:pt>
    <dgm:pt modelId="{81CCF51F-3F87-4C21-99F4-4B95C1C7B2F9}" type="pres">
      <dgm:prSet presAssocID="{6E2C8A85-D722-4AA5-9A12-A3E9A65D1D5B}" presName="spacer" presStyleCnt="0"/>
      <dgm:spPr/>
    </dgm:pt>
    <dgm:pt modelId="{F9D8EDEA-EB14-4AF6-9122-73F6888114CB}" type="pres">
      <dgm:prSet presAssocID="{E1CF6C6A-273A-4AE9-8754-8D251F52294F}" presName="parentText" presStyleLbl="node1" presStyleIdx="1" presStyleCnt="4">
        <dgm:presLayoutVars>
          <dgm:chMax val="0"/>
          <dgm:bulletEnabled val="1"/>
        </dgm:presLayoutVars>
      </dgm:prSet>
      <dgm:spPr/>
    </dgm:pt>
    <dgm:pt modelId="{14AA4E09-5F54-4111-BDA6-9E857EE3451A}" type="pres">
      <dgm:prSet presAssocID="{13EE2973-AD62-4DA8-BBF8-67FB857BF5BC}" presName="spacer" presStyleCnt="0"/>
      <dgm:spPr/>
    </dgm:pt>
    <dgm:pt modelId="{592511BC-19E8-4C06-A57A-AA4DD4A235EA}" type="pres">
      <dgm:prSet presAssocID="{9C7762EE-E947-4F29-9111-908AD65ED96D}" presName="parentText" presStyleLbl="node1" presStyleIdx="2" presStyleCnt="4">
        <dgm:presLayoutVars>
          <dgm:chMax val="0"/>
          <dgm:bulletEnabled val="1"/>
        </dgm:presLayoutVars>
      </dgm:prSet>
      <dgm:spPr/>
    </dgm:pt>
    <dgm:pt modelId="{50E332B7-C31E-45D0-BD14-679F61615DB5}" type="pres">
      <dgm:prSet presAssocID="{4D98A31A-DB13-421B-93F4-9C72B6BD6FE5}" presName="spacer" presStyleCnt="0"/>
      <dgm:spPr/>
    </dgm:pt>
    <dgm:pt modelId="{EC4515A9-8E1E-4BB4-9914-CF96CE566FF1}" type="pres">
      <dgm:prSet presAssocID="{F550B5A7-3431-4A47-8E1D-E92968CF3172}" presName="parentText" presStyleLbl="node1" presStyleIdx="3" presStyleCnt="4">
        <dgm:presLayoutVars>
          <dgm:chMax val="0"/>
          <dgm:bulletEnabled val="1"/>
        </dgm:presLayoutVars>
      </dgm:prSet>
      <dgm:spPr/>
    </dgm:pt>
  </dgm:ptLst>
  <dgm:cxnLst>
    <dgm:cxn modelId="{1DEBB620-6576-426D-B8BF-9D6136A8C29F}" srcId="{D2832B9C-ACB8-4FBA-8567-B8B04183FF40}" destId="{9C7762EE-E947-4F29-9111-908AD65ED96D}" srcOrd="2" destOrd="0" parTransId="{D0BC345F-82A5-4705-9AAC-9AC88F548E93}" sibTransId="{4D98A31A-DB13-421B-93F4-9C72B6BD6FE5}"/>
    <dgm:cxn modelId="{12266B36-B5F9-4CC5-B362-E2A90D890AB0}" srcId="{D2832B9C-ACB8-4FBA-8567-B8B04183FF40}" destId="{E1CF6C6A-273A-4AE9-8754-8D251F52294F}" srcOrd="1" destOrd="0" parTransId="{82186F69-FFAD-4F54-8AF0-807A899F4903}" sibTransId="{13EE2973-AD62-4DA8-BBF8-67FB857BF5BC}"/>
    <dgm:cxn modelId="{BE8D0A3A-0AEF-45D4-A33F-7728E4C7167E}" srcId="{D2832B9C-ACB8-4FBA-8567-B8B04183FF40}" destId="{F550B5A7-3431-4A47-8E1D-E92968CF3172}" srcOrd="3" destOrd="0" parTransId="{99B972A5-110F-4F8D-8197-1A41FD109A76}" sibTransId="{115E230A-768F-46C5-AB7D-17E60D007912}"/>
    <dgm:cxn modelId="{028E0041-313B-4CB4-9DBA-E6F459AA1301}" type="presOf" srcId="{9C7762EE-E947-4F29-9111-908AD65ED96D}" destId="{592511BC-19E8-4C06-A57A-AA4DD4A235EA}" srcOrd="0" destOrd="0" presId="urn:microsoft.com/office/officeart/2005/8/layout/vList2"/>
    <dgm:cxn modelId="{BFDF4469-7748-43DD-8AC6-12D44C06828E}" srcId="{D2832B9C-ACB8-4FBA-8567-B8B04183FF40}" destId="{3C64D1D5-EF13-41E0-8268-F87E77863A60}" srcOrd="0" destOrd="0" parTransId="{79992E84-03CE-4291-B05F-71C4CCE12DD9}" sibTransId="{6E2C8A85-D722-4AA5-9A12-A3E9A65D1D5B}"/>
    <dgm:cxn modelId="{5EF25C7A-59D2-41AE-89D0-711F283899FB}" type="presOf" srcId="{F550B5A7-3431-4A47-8E1D-E92968CF3172}" destId="{EC4515A9-8E1E-4BB4-9914-CF96CE566FF1}" srcOrd="0" destOrd="0" presId="urn:microsoft.com/office/officeart/2005/8/layout/vList2"/>
    <dgm:cxn modelId="{615E5C8D-C04B-4E37-9CCE-89AB06C45268}" type="presOf" srcId="{3C64D1D5-EF13-41E0-8268-F87E77863A60}" destId="{6FF966FD-2E6F-4F2A-B375-42CC8C05981B}" srcOrd="0" destOrd="0" presId="urn:microsoft.com/office/officeart/2005/8/layout/vList2"/>
    <dgm:cxn modelId="{A4E738FB-E53A-49DA-A615-DA144BC05CC4}" type="presOf" srcId="{D2832B9C-ACB8-4FBA-8567-B8B04183FF40}" destId="{487EF584-2820-41D9-8A78-32F552CA6FBF}" srcOrd="0" destOrd="0" presId="urn:microsoft.com/office/officeart/2005/8/layout/vList2"/>
    <dgm:cxn modelId="{4E344AFD-248E-43AA-BB40-91D5B3B607D2}" type="presOf" srcId="{E1CF6C6A-273A-4AE9-8754-8D251F52294F}" destId="{F9D8EDEA-EB14-4AF6-9122-73F6888114CB}" srcOrd="0" destOrd="0" presId="urn:microsoft.com/office/officeart/2005/8/layout/vList2"/>
    <dgm:cxn modelId="{ACABB398-FBCC-4A62-9918-A45909BB496C}" type="presParOf" srcId="{487EF584-2820-41D9-8A78-32F552CA6FBF}" destId="{6FF966FD-2E6F-4F2A-B375-42CC8C05981B}" srcOrd="0" destOrd="0" presId="urn:microsoft.com/office/officeart/2005/8/layout/vList2"/>
    <dgm:cxn modelId="{D24163D5-A152-4267-92DB-80C9EE0A3159}" type="presParOf" srcId="{487EF584-2820-41D9-8A78-32F552CA6FBF}" destId="{81CCF51F-3F87-4C21-99F4-4B95C1C7B2F9}" srcOrd="1" destOrd="0" presId="urn:microsoft.com/office/officeart/2005/8/layout/vList2"/>
    <dgm:cxn modelId="{8C413353-E9E0-47B0-8FAE-23EACE591D6F}" type="presParOf" srcId="{487EF584-2820-41D9-8A78-32F552CA6FBF}" destId="{F9D8EDEA-EB14-4AF6-9122-73F6888114CB}" srcOrd="2" destOrd="0" presId="urn:microsoft.com/office/officeart/2005/8/layout/vList2"/>
    <dgm:cxn modelId="{9E9A06CE-3F08-415E-9456-DEE94AEC1982}" type="presParOf" srcId="{487EF584-2820-41D9-8A78-32F552CA6FBF}" destId="{14AA4E09-5F54-4111-BDA6-9E857EE3451A}" srcOrd="3" destOrd="0" presId="urn:microsoft.com/office/officeart/2005/8/layout/vList2"/>
    <dgm:cxn modelId="{DB83AFD1-D051-4B52-97B8-54F3299AE2D7}" type="presParOf" srcId="{487EF584-2820-41D9-8A78-32F552CA6FBF}" destId="{592511BC-19E8-4C06-A57A-AA4DD4A235EA}" srcOrd="4" destOrd="0" presId="urn:microsoft.com/office/officeart/2005/8/layout/vList2"/>
    <dgm:cxn modelId="{4D0B1580-4870-458A-9429-CD7E82BD64DC}" type="presParOf" srcId="{487EF584-2820-41D9-8A78-32F552CA6FBF}" destId="{50E332B7-C31E-45D0-BD14-679F61615DB5}" srcOrd="5" destOrd="0" presId="urn:microsoft.com/office/officeart/2005/8/layout/vList2"/>
    <dgm:cxn modelId="{214E7068-4C5C-4DBB-8E49-3303398D4EB2}" type="presParOf" srcId="{487EF584-2820-41D9-8A78-32F552CA6FBF}" destId="{EC4515A9-8E1E-4BB4-9914-CF96CE566FF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859F1E-9432-472E-932B-C2781038068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D8A2F96-4183-454D-96CE-2C14426E5B12}">
      <dgm:prSet/>
      <dgm:spPr/>
      <dgm:t>
        <a:bodyPr/>
        <a:lstStyle/>
        <a:p>
          <a:r>
            <a:rPr lang="en-US"/>
            <a:t>God is promising a total reversal of the world order.  Just as the book began with the devastating overthrow of Jerusalem, it ends with the people being returned to the land.  </a:t>
          </a:r>
        </a:p>
      </dgm:t>
    </dgm:pt>
    <dgm:pt modelId="{80D98587-20E7-410B-84C8-00627E64B855}" type="parTrans" cxnId="{3C1FD1CF-26E2-4D5E-8E06-8EE45932D7B5}">
      <dgm:prSet/>
      <dgm:spPr/>
      <dgm:t>
        <a:bodyPr/>
        <a:lstStyle/>
        <a:p>
          <a:endParaRPr lang="en-US"/>
        </a:p>
      </dgm:t>
    </dgm:pt>
    <dgm:pt modelId="{10F97AC5-AC6D-4C23-A7B5-ABFFCBF86BB7}" type="sibTrans" cxnId="{3C1FD1CF-26E2-4D5E-8E06-8EE45932D7B5}">
      <dgm:prSet/>
      <dgm:spPr/>
      <dgm:t>
        <a:bodyPr/>
        <a:lstStyle/>
        <a:p>
          <a:endParaRPr lang="en-US"/>
        </a:p>
      </dgm:t>
    </dgm:pt>
    <dgm:pt modelId="{A9676362-5E06-43F7-823A-E6584442FE84}">
      <dgm:prSet/>
      <dgm:spPr/>
      <dgm:t>
        <a:bodyPr/>
        <a:lstStyle/>
        <a:p>
          <a:r>
            <a:rPr lang="en-US"/>
            <a:t>The ultimate fulfillment of this promise will occur at the end of the world when God himself will rule in righteousness in the earth, but this prophecy was partially fulfilled when the Jews returned to rebuild Jerusalem at the end or the 70 year exile.</a:t>
          </a:r>
        </a:p>
      </dgm:t>
    </dgm:pt>
    <dgm:pt modelId="{292496BC-012B-425B-A9C5-1E2586198FD5}" type="parTrans" cxnId="{EFD413B0-FB95-479E-A893-5655EF04DD64}">
      <dgm:prSet/>
      <dgm:spPr/>
      <dgm:t>
        <a:bodyPr/>
        <a:lstStyle/>
        <a:p>
          <a:endParaRPr lang="en-US"/>
        </a:p>
      </dgm:t>
    </dgm:pt>
    <dgm:pt modelId="{6E949B8E-F2E9-44D8-8D74-4795FD41F3C4}" type="sibTrans" cxnId="{EFD413B0-FB95-479E-A893-5655EF04DD64}">
      <dgm:prSet/>
      <dgm:spPr/>
      <dgm:t>
        <a:bodyPr/>
        <a:lstStyle/>
        <a:p>
          <a:endParaRPr lang="en-US"/>
        </a:p>
      </dgm:t>
    </dgm:pt>
    <dgm:pt modelId="{B4AB9F3D-9DF1-41BE-B35A-60CD38B636CB}">
      <dgm:prSet/>
      <dgm:spPr/>
      <dgm:t>
        <a:bodyPr/>
        <a:lstStyle/>
        <a:p>
          <a:r>
            <a:rPr lang="en-US"/>
            <a:t>So we look forward to the Messianic age where Jesus will rejoice over, rest in love, and joy over with singing his redeemed.</a:t>
          </a:r>
        </a:p>
      </dgm:t>
    </dgm:pt>
    <dgm:pt modelId="{CD47BE12-2A5A-4F8A-85D5-CC698E0BAC9D}" type="parTrans" cxnId="{563A587D-6A70-451A-9DF5-977A3EBBCE19}">
      <dgm:prSet/>
      <dgm:spPr/>
      <dgm:t>
        <a:bodyPr/>
        <a:lstStyle/>
        <a:p>
          <a:endParaRPr lang="en-US"/>
        </a:p>
      </dgm:t>
    </dgm:pt>
    <dgm:pt modelId="{1E5D3FC7-D158-4158-B94C-63424C3ADEB2}" type="sibTrans" cxnId="{563A587D-6A70-451A-9DF5-977A3EBBCE19}">
      <dgm:prSet/>
      <dgm:spPr/>
      <dgm:t>
        <a:bodyPr/>
        <a:lstStyle/>
        <a:p>
          <a:endParaRPr lang="en-US"/>
        </a:p>
      </dgm:t>
    </dgm:pt>
    <dgm:pt modelId="{7AA48737-6639-4D64-9E35-9FF97431C2F4}" type="pres">
      <dgm:prSet presAssocID="{55859F1E-9432-472E-932B-C27810380683}" presName="linear" presStyleCnt="0">
        <dgm:presLayoutVars>
          <dgm:animLvl val="lvl"/>
          <dgm:resizeHandles val="exact"/>
        </dgm:presLayoutVars>
      </dgm:prSet>
      <dgm:spPr/>
    </dgm:pt>
    <dgm:pt modelId="{FAD67CBD-0035-40D2-B4C5-3C5149E4A55E}" type="pres">
      <dgm:prSet presAssocID="{4D8A2F96-4183-454D-96CE-2C14426E5B12}" presName="parentText" presStyleLbl="node1" presStyleIdx="0" presStyleCnt="3">
        <dgm:presLayoutVars>
          <dgm:chMax val="0"/>
          <dgm:bulletEnabled val="1"/>
        </dgm:presLayoutVars>
      </dgm:prSet>
      <dgm:spPr/>
    </dgm:pt>
    <dgm:pt modelId="{C7D665D8-DB85-4E4F-85CC-9F6ADA8FCF21}" type="pres">
      <dgm:prSet presAssocID="{10F97AC5-AC6D-4C23-A7B5-ABFFCBF86BB7}" presName="spacer" presStyleCnt="0"/>
      <dgm:spPr/>
    </dgm:pt>
    <dgm:pt modelId="{2C5630A5-1755-4EA9-B3E4-BDB39886D692}" type="pres">
      <dgm:prSet presAssocID="{A9676362-5E06-43F7-823A-E6584442FE84}" presName="parentText" presStyleLbl="node1" presStyleIdx="1" presStyleCnt="3">
        <dgm:presLayoutVars>
          <dgm:chMax val="0"/>
          <dgm:bulletEnabled val="1"/>
        </dgm:presLayoutVars>
      </dgm:prSet>
      <dgm:spPr/>
    </dgm:pt>
    <dgm:pt modelId="{1653F727-59A4-416A-8828-853349AC0A31}" type="pres">
      <dgm:prSet presAssocID="{6E949B8E-F2E9-44D8-8D74-4795FD41F3C4}" presName="spacer" presStyleCnt="0"/>
      <dgm:spPr/>
    </dgm:pt>
    <dgm:pt modelId="{B9CB4AEC-C171-484B-B94A-1CA91F90986C}" type="pres">
      <dgm:prSet presAssocID="{B4AB9F3D-9DF1-41BE-B35A-60CD38B636CB}" presName="parentText" presStyleLbl="node1" presStyleIdx="2" presStyleCnt="3">
        <dgm:presLayoutVars>
          <dgm:chMax val="0"/>
          <dgm:bulletEnabled val="1"/>
        </dgm:presLayoutVars>
      </dgm:prSet>
      <dgm:spPr/>
    </dgm:pt>
  </dgm:ptLst>
  <dgm:cxnLst>
    <dgm:cxn modelId="{0FB6AE30-AA15-4713-8121-7BC89CAA0D70}" type="presOf" srcId="{55859F1E-9432-472E-932B-C27810380683}" destId="{7AA48737-6639-4D64-9E35-9FF97431C2F4}" srcOrd="0" destOrd="0" presId="urn:microsoft.com/office/officeart/2005/8/layout/vList2"/>
    <dgm:cxn modelId="{B1CB3E5C-D174-4151-9E5D-52B9B2D9D9F7}" type="presOf" srcId="{B4AB9F3D-9DF1-41BE-B35A-60CD38B636CB}" destId="{B9CB4AEC-C171-484B-B94A-1CA91F90986C}" srcOrd="0" destOrd="0" presId="urn:microsoft.com/office/officeart/2005/8/layout/vList2"/>
    <dgm:cxn modelId="{563A587D-6A70-451A-9DF5-977A3EBBCE19}" srcId="{55859F1E-9432-472E-932B-C27810380683}" destId="{B4AB9F3D-9DF1-41BE-B35A-60CD38B636CB}" srcOrd="2" destOrd="0" parTransId="{CD47BE12-2A5A-4F8A-85D5-CC698E0BAC9D}" sibTransId="{1E5D3FC7-D158-4158-B94C-63424C3ADEB2}"/>
    <dgm:cxn modelId="{EFD413B0-FB95-479E-A893-5655EF04DD64}" srcId="{55859F1E-9432-472E-932B-C27810380683}" destId="{A9676362-5E06-43F7-823A-E6584442FE84}" srcOrd="1" destOrd="0" parTransId="{292496BC-012B-425B-A9C5-1E2586198FD5}" sibTransId="{6E949B8E-F2E9-44D8-8D74-4795FD41F3C4}"/>
    <dgm:cxn modelId="{3C1FD1CF-26E2-4D5E-8E06-8EE45932D7B5}" srcId="{55859F1E-9432-472E-932B-C27810380683}" destId="{4D8A2F96-4183-454D-96CE-2C14426E5B12}" srcOrd="0" destOrd="0" parTransId="{80D98587-20E7-410B-84C8-00627E64B855}" sibTransId="{10F97AC5-AC6D-4C23-A7B5-ABFFCBF86BB7}"/>
    <dgm:cxn modelId="{76F16ADD-E581-40DE-80BF-EBE22700AB0C}" type="presOf" srcId="{4D8A2F96-4183-454D-96CE-2C14426E5B12}" destId="{FAD67CBD-0035-40D2-B4C5-3C5149E4A55E}" srcOrd="0" destOrd="0" presId="urn:microsoft.com/office/officeart/2005/8/layout/vList2"/>
    <dgm:cxn modelId="{9464BCE5-00E1-49AB-AEAD-E5A100366E08}" type="presOf" srcId="{A9676362-5E06-43F7-823A-E6584442FE84}" destId="{2C5630A5-1755-4EA9-B3E4-BDB39886D692}" srcOrd="0" destOrd="0" presId="urn:microsoft.com/office/officeart/2005/8/layout/vList2"/>
    <dgm:cxn modelId="{7FE2C325-D317-40CE-A691-C031AA5D57E8}" type="presParOf" srcId="{7AA48737-6639-4D64-9E35-9FF97431C2F4}" destId="{FAD67CBD-0035-40D2-B4C5-3C5149E4A55E}" srcOrd="0" destOrd="0" presId="urn:microsoft.com/office/officeart/2005/8/layout/vList2"/>
    <dgm:cxn modelId="{50309522-FB78-4716-B8F7-A6101E36E29E}" type="presParOf" srcId="{7AA48737-6639-4D64-9E35-9FF97431C2F4}" destId="{C7D665D8-DB85-4E4F-85CC-9F6ADA8FCF21}" srcOrd="1" destOrd="0" presId="urn:microsoft.com/office/officeart/2005/8/layout/vList2"/>
    <dgm:cxn modelId="{092C174E-5398-4F33-8407-2E6F93305B51}" type="presParOf" srcId="{7AA48737-6639-4D64-9E35-9FF97431C2F4}" destId="{2C5630A5-1755-4EA9-B3E4-BDB39886D692}" srcOrd="2" destOrd="0" presId="urn:microsoft.com/office/officeart/2005/8/layout/vList2"/>
    <dgm:cxn modelId="{7CEB8B72-B2FD-4905-9E94-B92049044503}" type="presParOf" srcId="{7AA48737-6639-4D64-9E35-9FF97431C2F4}" destId="{1653F727-59A4-416A-8828-853349AC0A31}" srcOrd="3" destOrd="0" presId="urn:microsoft.com/office/officeart/2005/8/layout/vList2"/>
    <dgm:cxn modelId="{8413AA2F-91D5-4FE8-94F2-65733814CEE5}" type="presParOf" srcId="{7AA48737-6639-4D64-9E35-9FF97431C2F4}" destId="{B9CB4AEC-C171-484B-B94A-1CA91F90986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A137FE-62D4-431E-9987-3D34AE3567E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BB88682-1238-455D-9510-5B9ED9CE6CB2}">
      <dgm:prSet/>
      <dgm:spPr/>
      <dgm:t>
        <a:bodyPr/>
        <a:lstStyle/>
        <a:p>
          <a:r>
            <a:rPr lang="en-US"/>
            <a:t>When you don’t make good choices, you have to be disciplined, so you can learn from your wrong decisions </a:t>
          </a:r>
        </a:p>
      </dgm:t>
    </dgm:pt>
    <dgm:pt modelId="{15144A0B-DB1D-40F7-899E-9A15993F52DF}" type="parTrans" cxnId="{73D1604D-B6D7-4FBF-91AE-E063C5A87760}">
      <dgm:prSet/>
      <dgm:spPr/>
      <dgm:t>
        <a:bodyPr/>
        <a:lstStyle/>
        <a:p>
          <a:endParaRPr lang="en-US"/>
        </a:p>
      </dgm:t>
    </dgm:pt>
    <dgm:pt modelId="{298AF851-B5FE-46E3-B11C-665EAB8E9459}" type="sibTrans" cxnId="{73D1604D-B6D7-4FBF-91AE-E063C5A87760}">
      <dgm:prSet/>
      <dgm:spPr/>
      <dgm:t>
        <a:bodyPr/>
        <a:lstStyle/>
        <a:p>
          <a:endParaRPr lang="en-US"/>
        </a:p>
      </dgm:t>
    </dgm:pt>
    <dgm:pt modelId="{17B5A6CB-B001-433F-900B-AE0C27BE6404}">
      <dgm:prSet/>
      <dgm:spPr/>
      <dgm:t>
        <a:bodyPr/>
        <a:lstStyle/>
        <a:p>
          <a:r>
            <a:rPr lang="en-US"/>
            <a:t>But remember, God always forgives, God always loves you. You will always be God’s people. You will trust in Him again, you will love Him again. He will always help you</a:t>
          </a:r>
        </a:p>
      </dgm:t>
    </dgm:pt>
    <dgm:pt modelId="{C738DC92-3BB5-4B6E-806B-17778791085B}" type="parTrans" cxnId="{B7B737D3-E6B1-4740-BE35-828970F70717}">
      <dgm:prSet/>
      <dgm:spPr/>
      <dgm:t>
        <a:bodyPr/>
        <a:lstStyle/>
        <a:p>
          <a:endParaRPr lang="en-US"/>
        </a:p>
      </dgm:t>
    </dgm:pt>
    <dgm:pt modelId="{E791C59C-36B6-4B7E-8985-BE3EC3E88A0F}" type="sibTrans" cxnId="{B7B737D3-E6B1-4740-BE35-828970F70717}">
      <dgm:prSet/>
      <dgm:spPr/>
      <dgm:t>
        <a:bodyPr/>
        <a:lstStyle/>
        <a:p>
          <a:endParaRPr lang="en-US"/>
        </a:p>
      </dgm:t>
    </dgm:pt>
    <dgm:pt modelId="{3757F1AF-543A-4F7B-9D36-2C77F624CDCD}" type="pres">
      <dgm:prSet presAssocID="{38A137FE-62D4-431E-9987-3D34AE3567EC}" presName="linear" presStyleCnt="0">
        <dgm:presLayoutVars>
          <dgm:animLvl val="lvl"/>
          <dgm:resizeHandles val="exact"/>
        </dgm:presLayoutVars>
      </dgm:prSet>
      <dgm:spPr/>
    </dgm:pt>
    <dgm:pt modelId="{002F8B74-5F29-4D5B-AB32-2EB4EF9DE5F4}" type="pres">
      <dgm:prSet presAssocID="{0BB88682-1238-455D-9510-5B9ED9CE6CB2}" presName="parentText" presStyleLbl="node1" presStyleIdx="0" presStyleCnt="2">
        <dgm:presLayoutVars>
          <dgm:chMax val="0"/>
          <dgm:bulletEnabled val="1"/>
        </dgm:presLayoutVars>
      </dgm:prSet>
      <dgm:spPr/>
    </dgm:pt>
    <dgm:pt modelId="{32BC9079-9371-4247-98FE-3D34D86302BA}" type="pres">
      <dgm:prSet presAssocID="{298AF851-B5FE-46E3-B11C-665EAB8E9459}" presName="spacer" presStyleCnt="0"/>
      <dgm:spPr/>
    </dgm:pt>
    <dgm:pt modelId="{017535BA-786E-4AEC-B0F8-AF245D06EB00}" type="pres">
      <dgm:prSet presAssocID="{17B5A6CB-B001-433F-900B-AE0C27BE6404}" presName="parentText" presStyleLbl="node1" presStyleIdx="1" presStyleCnt="2">
        <dgm:presLayoutVars>
          <dgm:chMax val="0"/>
          <dgm:bulletEnabled val="1"/>
        </dgm:presLayoutVars>
      </dgm:prSet>
      <dgm:spPr/>
    </dgm:pt>
  </dgm:ptLst>
  <dgm:cxnLst>
    <dgm:cxn modelId="{73D1604D-B6D7-4FBF-91AE-E063C5A87760}" srcId="{38A137FE-62D4-431E-9987-3D34AE3567EC}" destId="{0BB88682-1238-455D-9510-5B9ED9CE6CB2}" srcOrd="0" destOrd="0" parTransId="{15144A0B-DB1D-40F7-899E-9A15993F52DF}" sibTransId="{298AF851-B5FE-46E3-B11C-665EAB8E9459}"/>
    <dgm:cxn modelId="{37587AA1-C076-42A0-B1E5-D37F2F5F9442}" type="presOf" srcId="{38A137FE-62D4-431E-9987-3D34AE3567EC}" destId="{3757F1AF-543A-4F7B-9D36-2C77F624CDCD}" srcOrd="0" destOrd="0" presId="urn:microsoft.com/office/officeart/2005/8/layout/vList2"/>
    <dgm:cxn modelId="{3036A3AB-9C0A-46FF-BB8F-DA7F0C2701A8}" type="presOf" srcId="{17B5A6CB-B001-433F-900B-AE0C27BE6404}" destId="{017535BA-786E-4AEC-B0F8-AF245D06EB00}" srcOrd="0" destOrd="0" presId="urn:microsoft.com/office/officeart/2005/8/layout/vList2"/>
    <dgm:cxn modelId="{D0A563C0-4346-494B-9805-4A328D2AD258}" type="presOf" srcId="{0BB88682-1238-455D-9510-5B9ED9CE6CB2}" destId="{002F8B74-5F29-4D5B-AB32-2EB4EF9DE5F4}" srcOrd="0" destOrd="0" presId="urn:microsoft.com/office/officeart/2005/8/layout/vList2"/>
    <dgm:cxn modelId="{B7B737D3-E6B1-4740-BE35-828970F70717}" srcId="{38A137FE-62D4-431E-9987-3D34AE3567EC}" destId="{17B5A6CB-B001-433F-900B-AE0C27BE6404}" srcOrd="1" destOrd="0" parTransId="{C738DC92-3BB5-4B6E-806B-17778791085B}" sibTransId="{E791C59C-36B6-4B7E-8985-BE3EC3E88A0F}"/>
    <dgm:cxn modelId="{CDCA64A6-9AB5-4326-8A5B-C776D635C99B}" type="presParOf" srcId="{3757F1AF-543A-4F7B-9D36-2C77F624CDCD}" destId="{002F8B74-5F29-4D5B-AB32-2EB4EF9DE5F4}" srcOrd="0" destOrd="0" presId="urn:microsoft.com/office/officeart/2005/8/layout/vList2"/>
    <dgm:cxn modelId="{CB79DA8B-BF28-4CD6-94B7-E52E693FEB3F}" type="presParOf" srcId="{3757F1AF-543A-4F7B-9D36-2C77F624CDCD}" destId="{32BC9079-9371-4247-98FE-3D34D86302BA}" srcOrd="1" destOrd="0" presId="urn:microsoft.com/office/officeart/2005/8/layout/vList2"/>
    <dgm:cxn modelId="{2F4B5376-47E8-4B07-BAEA-F5CA9B89E85E}" type="presParOf" srcId="{3757F1AF-543A-4F7B-9D36-2C77F624CDCD}" destId="{017535BA-786E-4AEC-B0F8-AF245D06EB0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8FAF5D-363D-4016-8D0F-CA732CC7919C}"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1F2DD598-3790-481D-ADF7-F9D5A9D9CA5E}">
      <dgm:prSet/>
      <dgm:spPr/>
      <dgm:t>
        <a:bodyPr/>
        <a:lstStyle/>
        <a:p>
          <a:r>
            <a:rPr lang="en-US" b="1"/>
            <a:t>Justice </a:t>
          </a:r>
          <a:endParaRPr lang="en-US"/>
        </a:p>
      </dgm:t>
    </dgm:pt>
    <dgm:pt modelId="{8CC9A61C-1D10-49FE-A601-E3DFBCEC548D}" type="parTrans" cxnId="{FA509307-385C-4E83-8B00-518BAD1ED1AD}">
      <dgm:prSet/>
      <dgm:spPr/>
      <dgm:t>
        <a:bodyPr/>
        <a:lstStyle/>
        <a:p>
          <a:endParaRPr lang="en-US"/>
        </a:p>
      </dgm:t>
    </dgm:pt>
    <dgm:pt modelId="{89890247-1A3B-4390-B466-358A8A63FB74}" type="sibTrans" cxnId="{FA509307-385C-4E83-8B00-518BAD1ED1AD}">
      <dgm:prSet/>
      <dgm:spPr/>
      <dgm:t>
        <a:bodyPr/>
        <a:lstStyle/>
        <a:p>
          <a:endParaRPr lang="en-US"/>
        </a:p>
      </dgm:t>
    </dgm:pt>
    <dgm:pt modelId="{345C8114-40A9-4C57-B95D-C3AB2B30917C}">
      <dgm:prSet/>
      <dgm:spPr/>
      <dgm:t>
        <a:bodyPr/>
        <a:lstStyle/>
        <a:p>
          <a:r>
            <a:rPr lang="en-US" b="1"/>
            <a:t>Kindness</a:t>
          </a:r>
          <a:endParaRPr lang="en-US"/>
        </a:p>
      </dgm:t>
    </dgm:pt>
    <dgm:pt modelId="{73CA4DA4-7DEE-48FC-8C08-6F1268F6F673}" type="parTrans" cxnId="{A5EB4C08-56BA-498D-ADDE-369218F05671}">
      <dgm:prSet/>
      <dgm:spPr/>
      <dgm:t>
        <a:bodyPr/>
        <a:lstStyle/>
        <a:p>
          <a:endParaRPr lang="en-US"/>
        </a:p>
      </dgm:t>
    </dgm:pt>
    <dgm:pt modelId="{04303A51-4C7A-4E67-BE3F-1434ADEDCFA0}" type="sibTrans" cxnId="{A5EB4C08-56BA-498D-ADDE-369218F05671}">
      <dgm:prSet/>
      <dgm:spPr/>
      <dgm:t>
        <a:bodyPr/>
        <a:lstStyle/>
        <a:p>
          <a:endParaRPr lang="en-US"/>
        </a:p>
      </dgm:t>
    </dgm:pt>
    <dgm:pt modelId="{06CF45E7-92A0-49B0-A8FF-E01AA0742D5F}">
      <dgm:prSet/>
      <dgm:spPr/>
      <dgm:t>
        <a:bodyPr/>
        <a:lstStyle/>
        <a:p>
          <a:r>
            <a:rPr lang="en-US" b="1"/>
            <a:t>Forgiveness</a:t>
          </a:r>
          <a:r>
            <a:rPr lang="en-US"/>
            <a:t> </a:t>
          </a:r>
        </a:p>
      </dgm:t>
    </dgm:pt>
    <dgm:pt modelId="{A753F5A2-F134-4C61-9205-03B29D6058C5}" type="parTrans" cxnId="{51F3F59E-D278-4931-95E3-BDA092895814}">
      <dgm:prSet/>
      <dgm:spPr/>
      <dgm:t>
        <a:bodyPr/>
        <a:lstStyle/>
        <a:p>
          <a:endParaRPr lang="en-US"/>
        </a:p>
      </dgm:t>
    </dgm:pt>
    <dgm:pt modelId="{6C6A9FA0-01BC-46E0-A0A6-0DC9469F883A}" type="sibTrans" cxnId="{51F3F59E-D278-4931-95E3-BDA092895814}">
      <dgm:prSet/>
      <dgm:spPr/>
      <dgm:t>
        <a:bodyPr/>
        <a:lstStyle/>
        <a:p>
          <a:endParaRPr lang="en-US"/>
        </a:p>
      </dgm:t>
    </dgm:pt>
    <dgm:pt modelId="{F0652AED-CD8C-4F30-ACCE-886A7B5E683C}">
      <dgm:prSet/>
      <dgm:spPr/>
      <dgm:t>
        <a:bodyPr/>
        <a:lstStyle/>
        <a:p>
          <a:r>
            <a:rPr lang="en-US"/>
            <a:t>(</a:t>
          </a:r>
          <a:r>
            <a:rPr lang="en-US" b="1"/>
            <a:t>Are</a:t>
          </a:r>
          <a:r>
            <a:rPr lang="en-US"/>
            <a:t> </a:t>
          </a:r>
          <a:r>
            <a:rPr lang="en-US" b="1"/>
            <a:t>All</a:t>
          </a:r>
          <a:r>
            <a:rPr lang="en-US"/>
            <a:t> </a:t>
          </a:r>
          <a:r>
            <a:rPr lang="en-US" b="1"/>
            <a:t>The</a:t>
          </a:r>
          <a:r>
            <a:rPr lang="en-US"/>
            <a:t> </a:t>
          </a:r>
          <a:r>
            <a:rPr lang="en-US" b="1"/>
            <a:t>Right</a:t>
          </a:r>
          <a:r>
            <a:rPr lang="en-US"/>
            <a:t> </a:t>
          </a:r>
          <a:r>
            <a:rPr lang="en-US" b="1"/>
            <a:t>Choices</a:t>
          </a:r>
          <a:r>
            <a:rPr lang="en-US"/>
            <a:t>)</a:t>
          </a:r>
        </a:p>
      </dgm:t>
    </dgm:pt>
    <dgm:pt modelId="{2CD75F56-4358-493B-8A42-EDE94A764073}" type="parTrans" cxnId="{7C00F1FE-2914-4083-A21A-1D4C6521ABA5}">
      <dgm:prSet/>
      <dgm:spPr/>
      <dgm:t>
        <a:bodyPr/>
        <a:lstStyle/>
        <a:p>
          <a:endParaRPr lang="en-US"/>
        </a:p>
      </dgm:t>
    </dgm:pt>
    <dgm:pt modelId="{75DD1840-73BA-4344-A3BF-4723089C1D0E}" type="sibTrans" cxnId="{7C00F1FE-2914-4083-A21A-1D4C6521ABA5}">
      <dgm:prSet/>
      <dgm:spPr/>
      <dgm:t>
        <a:bodyPr/>
        <a:lstStyle/>
        <a:p>
          <a:endParaRPr lang="en-US"/>
        </a:p>
      </dgm:t>
    </dgm:pt>
    <dgm:pt modelId="{E10D2C60-F539-4F21-BB80-AA9DE99C9DE8}" type="pres">
      <dgm:prSet presAssocID="{5D8FAF5D-363D-4016-8D0F-CA732CC7919C}" presName="matrix" presStyleCnt="0">
        <dgm:presLayoutVars>
          <dgm:chMax val="1"/>
          <dgm:dir/>
          <dgm:resizeHandles val="exact"/>
        </dgm:presLayoutVars>
      </dgm:prSet>
      <dgm:spPr/>
    </dgm:pt>
    <dgm:pt modelId="{AB469777-418C-4230-8B33-8C6EA4BB4F8B}" type="pres">
      <dgm:prSet presAssocID="{5D8FAF5D-363D-4016-8D0F-CA732CC7919C}" presName="diamond" presStyleLbl="bgShp" presStyleIdx="0" presStyleCnt="1"/>
      <dgm:spPr/>
    </dgm:pt>
    <dgm:pt modelId="{321A85FA-F4B1-4387-A459-4A08C3356624}" type="pres">
      <dgm:prSet presAssocID="{5D8FAF5D-363D-4016-8D0F-CA732CC7919C}" presName="quad1" presStyleLbl="node1" presStyleIdx="0" presStyleCnt="4">
        <dgm:presLayoutVars>
          <dgm:chMax val="0"/>
          <dgm:chPref val="0"/>
          <dgm:bulletEnabled val="1"/>
        </dgm:presLayoutVars>
      </dgm:prSet>
      <dgm:spPr/>
    </dgm:pt>
    <dgm:pt modelId="{19BFD428-9F1B-448B-A222-16478859C24B}" type="pres">
      <dgm:prSet presAssocID="{5D8FAF5D-363D-4016-8D0F-CA732CC7919C}" presName="quad2" presStyleLbl="node1" presStyleIdx="1" presStyleCnt="4">
        <dgm:presLayoutVars>
          <dgm:chMax val="0"/>
          <dgm:chPref val="0"/>
          <dgm:bulletEnabled val="1"/>
        </dgm:presLayoutVars>
      </dgm:prSet>
      <dgm:spPr/>
    </dgm:pt>
    <dgm:pt modelId="{2BCEA7D1-CD45-47CD-B605-7A27B4D73829}" type="pres">
      <dgm:prSet presAssocID="{5D8FAF5D-363D-4016-8D0F-CA732CC7919C}" presName="quad3" presStyleLbl="node1" presStyleIdx="2" presStyleCnt="4">
        <dgm:presLayoutVars>
          <dgm:chMax val="0"/>
          <dgm:chPref val="0"/>
          <dgm:bulletEnabled val="1"/>
        </dgm:presLayoutVars>
      </dgm:prSet>
      <dgm:spPr/>
    </dgm:pt>
    <dgm:pt modelId="{525F4F3F-4BF0-41F9-A90E-4817230BB0FF}" type="pres">
      <dgm:prSet presAssocID="{5D8FAF5D-363D-4016-8D0F-CA732CC7919C}" presName="quad4" presStyleLbl="node1" presStyleIdx="3" presStyleCnt="4">
        <dgm:presLayoutVars>
          <dgm:chMax val="0"/>
          <dgm:chPref val="0"/>
          <dgm:bulletEnabled val="1"/>
        </dgm:presLayoutVars>
      </dgm:prSet>
      <dgm:spPr/>
    </dgm:pt>
  </dgm:ptLst>
  <dgm:cxnLst>
    <dgm:cxn modelId="{FA509307-385C-4E83-8B00-518BAD1ED1AD}" srcId="{5D8FAF5D-363D-4016-8D0F-CA732CC7919C}" destId="{1F2DD598-3790-481D-ADF7-F9D5A9D9CA5E}" srcOrd="0" destOrd="0" parTransId="{8CC9A61C-1D10-49FE-A601-E3DFBCEC548D}" sibTransId="{89890247-1A3B-4390-B466-358A8A63FB74}"/>
    <dgm:cxn modelId="{A5EB4C08-56BA-498D-ADDE-369218F05671}" srcId="{5D8FAF5D-363D-4016-8D0F-CA732CC7919C}" destId="{345C8114-40A9-4C57-B95D-C3AB2B30917C}" srcOrd="1" destOrd="0" parTransId="{73CA4DA4-7DEE-48FC-8C08-6F1268F6F673}" sibTransId="{04303A51-4C7A-4E67-BE3F-1434ADEDCFA0}"/>
    <dgm:cxn modelId="{B5F62317-E342-46C5-B7DA-657008E2661E}" type="presOf" srcId="{5D8FAF5D-363D-4016-8D0F-CA732CC7919C}" destId="{E10D2C60-F539-4F21-BB80-AA9DE99C9DE8}" srcOrd="0" destOrd="0" presId="urn:microsoft.com/office/officeart/2005/8/layout/matrix3"/>
    <dgm:cxn modelId="{F83ECC2A-B1B6-4984-99BB-F4B69293C0B9}" type="presOf" srcId="{1F2DD598-3790-481D-ADF7-F9D5A9D9CA5E}" destId="{321A85FA-F4B1-4387-A459-4A08C3356624}" srcOrd="0" destOrd="0" presId="urn:microsoft.com/office/officeart/2005/8/layout/matrix3"/>
    <dgm:cxn modelId="{66AB6F2D-7954-4D2C-BBE1-B1FA2596B2A8}" type="presOf" srcId="{F0652AED-CD8C-4F30-ACCE-886A7B5E683C}" destId="{525F4F3F-4BF0-41F9-A90E-4817230BB0FF}" srcOrd="0" destOrd="0" presId="urn:microsoft.com/office/officeart/2005/8/layout/matrix3"/>
    <dgm:cxn modelId="{F28A2344-DE9B-49CB-AAA6-108940D5CD65}" type="presOf" srcId="{06CF45E7-92A0-49B0-A8FF-E01AA0742D5F}" destId="{2BCEA7D1-CD45-47CD-B605-7A27B4D73829}" srcOrd="0" destOrd="0" presId="urn:microsoft.com/office/officeart/2005/8/layout/matrix3"/>
    <dgm:cxn modelId="{51F3F59E-D278-4931-95E3-BDA092895814}" srcId="{5D8FAF5D-363D-4016-8D0F-CA732CC7919C}" destId="{06CF45E7-92A0-49B0-A8FF-E01AA0742D5F}" srcOrd="2" destOrd="0" parTransId="{A753F5A2-F134-4C61-9205-03B29D6058C5}" sibTransId="{6C6A9FA0-01BC-46E0-A0A6-0DC9469F883A}"/>
    <dgm:cxn modelId="{AC4217D9-B033-4C6A-BF2A-DF821FA52083}" type="presOf" srcId="{345C8114-40A9-4C57-B95D-C3AB2B30917C}" destId="{19BFD428-9F1B-448B-A222-16478859C24B}" srcOrd="0" destOrd="0" presId="urn:microsoft.com/office/officeart/2005/8/layout/matrix3"/>
    <dgm:cxn modelId="{7C00F1FE-2914-4083-A21A-1D4C6521ABA5}" srcId="{5D8FAF5D-363D-4016-8D0F-CA732CC7919C}" destId="{F0652AED-CD8C-4F30-ACCE-886A7B5E683C}" srcOrd="3" destOrd="0" parTransId="{2CD75F56-4358-493B-8A42-EDE94A764073}" sibTransId="{75DD1840-73BA-4344-A3BF-4723089C1D0E}"/>
    <dgm:cxn modelId="{920EE094-ADA7-4099-A69B-201DCD69878E}" type="presParOf" srcId="{E10D2C60-F539-4F21-BB80-AA9DE99C9DE8}" destId="{AB469777-418C-4230-8B33-8C6EA4BB4F8B}" srcOrd="0" destOrd="0" presId="urn:microsoft.com/office/officeart/2005/8/layout/matrix3"/>
    <dgm:cxn modelId="{43E58B61-C9BC-49F0-9B49-D32FB3EB0612}" type="presParOf" srcId="{E10D2C60-F539-4F21-BB80-AA9DE99C9DE8}" destId="{321A85FA-F4B1-4387-A459-4A08C3356624}" srcOrd="1" destOrd="0" presId="urn:microsoft.com/office/officeart/2005/8/layout/matrix3"/>
    <dgm:cxn modelId="{34DE25E7-0FD3-46C9-AADE-38D2C5FF2307}" type="presParOf" srcId="{E10D2C60-F539-4F21-BB80-AA9DE99C9DE8}" destId="{19BFD428-9F1B-448B-A222-16478859C24B}" srcOrd="2" destOrd="0" presId="urn:microsoft.com/office/officeart/2005/8/layout/matrix3"/>
    <dgm:cxn modelId="{4A1BB705-6203-45BB-89B6-C98128EB6E83}" type="presParOf" srcId="{E10D2C60-F539-4F21-BB80-AA9DE99C9DE8}" destId="{2BCEA7D1-CD45-47CD-B605-7A27B4D73829}" srcOrd="3" destOrd="0" presId="urn:microsoft.com/office/officeart/2005/8/layout/matrix3"/>
    <dgm:cxn modelId="{D7301E5C-D63A-4AAE-A3C9-BE9983856E9B}" type="presParOf" srcId="{E10D2C60-F539-4F21-BB80-AA9DE99C9DE8}" destId="{525F4F3F-4BF0-41F9-A90E-4817230BB0FF}"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A7A25-F053-4032-B715-BF2023D032E8}"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C6C0723C-6CEB-4B0E-91E2-68B33886AE81}">
      <dgm:prSet/>
      <dgm:spPr/>
      <dgm:t>
        <a:bodyPr/>
        <a:lstStyle/>
        <a:p>
          <a:r>
            <a:rPr lang="en-US"/>
            <a:t>Treating  </a:t>
          </a:r>
          <a:r>
            <a:rPr lang="en-US" i="1" u="sng"/>
            <a:t>EVERYONE</a:t>
          </a:r>
          <a:r>
            <a:rPr lang="en-US" b="1" i="1" u="sng"/>
            <a:t>  </a:t>
          </a:r>
          <a:r>
            <a:rPr lang="en-US"/>
            <a:t>like we want to be treated – remember we all have feelings</a:t>
          </a:r>
        </a:p>
      </dgm:t>
    </dgm:pt>
    <dgm:pt modelId="{C3225714-0296-4233-89C5-577109BC3907}" type="parTrans" cxnId="{62DCDCA6-D6A6-4008-8E8C-6C5A7FB7D178}">
      <dgm:prSet/>
      <dgm:spPr/>
      <dgm:t>
        <a:bodyPr/>
        <a:lstStyle/>
        <a:p>
          <a:endParaRPr lang="en-US"/>
        </a:p>
      </dgm:t>
    </dgm:pt>
    <dgm:pt modelId="{AF966776-D01D-46C0-AE79-F136484AA391}" type="sibTrans" cxnId="{62DCDCA6-D6A6-4008-8E8C-6C5A7FB7D178}">
      <dgm:prSet/>
      <dgm:spPr/>
      <dgm:t>
        <a:bodyPr/>
        <a:lstStyle/>
        <a:p>
          <a:endParaRPr lang="en-US"/>
        </a:p>
      </dgm:t>
    </dgm:pt>
    <dgm:pt modelId="{67738BF1-9FB0-4A16-A813-9BBB59829934}">
      <dgm:prSet/>
      <dgm:spPr/>
      <dgm:t>
        <a:bodyPr/>
        <a:lstStyle/>
        <a:p>
          <a:r>
            <a:rPr lang="en-US"/>
            <a:t>Show kindness to others even if they are not showing it to us, practice being kind to others, maybe they are just having a bad day – we can be kind</a:t>
          </a:r>
        </a:p>
      </dgm:t>
    </dgm:pt>
    <dgm:pt modelId="{F1E2CC94-B212-4863-8DB7-776E42B29D08}" type="parTrans" cxnId="{30CFF0F0-43BC-42CE-AA89-52DDB193AC32}">
      <dgm:prSet/>
      <dgm:spPr/>
      <dgm:t>
        <a:bodyPr/>
        <a:lstStyle/>
        <a:p>
          <a:endParaRPr lang="en-US"/>
        </a:p>
      </dgm:t>
    </dgm:pt>
    <dgm:pt modelId="{3338B861-1D85-4718-8D91-A8ADD5CE5272}" type="sibTrans" cxnId="{30CFF0F0-43BC-42CE-AA89-52DDB193AC32}">
      <dgm:prSet/>
      <dgm:spPr/>
      <dgm:t>
        <a:bodyPr/>
        <a:lstStyle/>
        <a:p>
          <a:endParaRPr lang="en-US"/>
        </a:p>
      </dgm:t>
    </dgm:pt>
    <dgm:pt modelId="{726A84DA-F344-4BF5-97DA-34D5B51359CF}">
      <dgm:prSet/>
      <dgm:spPr/>
      <dgm:t>
        <a:bodyPr/>
        <a:lstStyle/>
        <a:p>
          <a:r>
            <a:rPr lang="en-US"/>
            <a:t>Always forgive others, remember God forgave us, because He loves us</a:t>
          </a:r>
        </a:p>
      </dgm:t>
    </dgm:pt>
    <dgm:pt modelId="{89081F9A-B620-4DED-9877-5CD5DE1B1AD6}" type="parTrans" cxnId="{D6393C79-BE7D-4E6F-AB51-013160DE97B6}">
      <dgm:prSet/>
      <dgm:spPr/>
      <dgm:t>
        <a:bodyPr/>
        <a:lstStyle/>
        <a:p>
          <a:endParaRPr lang="en-US"/>
        </a:p>
      </dgm:t>
    </dgm:pt>
    <dgm:pt modelId="{3542AE83-DEF1-4E53-8FBB-89BB5A910671}" type="sibTrans" cxnId="{D6393C79-BE7D-4E6F-AB51-013160DE97B6}">
      <dgm:prSet/>
      <dgm:spPr/>
      <dgm:t>
        <a:bodyPr/>
        <a:lstStyle/>
        <a:p>
          <a:endParaRPr lang="en-US"/>
        </a:p>
      </dgm:t>
    </dgm:pt>
    <dgm:pt modelId="{E8A01D80-76B6-402E-875E-9EF3713B0AD1}" type="pres">
      <dgm:prSet presAssocID="{01AA7A25-F053-4032-B715-BF2023D032E8}" presName="vert0" presStyleCnt="0">
        <dgm:presLayoutVars>
          <dgm:dir/>
          <dgm:animOne val="branch"/>
          <dgm:animLvl val="lvl"/>
        </dgm:presLayoutVars>
      </dgm:prSet>
      <dgm:spPr/>
    </dgm:pt>
    <dgm:pt modelId="{2A69A142-4FF8-4974-9D4D-23E973749B25}" type="pres">
      <dgm:prSet presAssocID="{C6C0723C-6CEB-4B0E-91E2-68B33886AE81}" presName="thickLine" presStyleLbl="alignNode1" presStyleIdx="0" presStyleCnt="3"/>
      <dgm:spPr/>
    </dgm:pt>
    <dgm:pt modelId="{6A98B8CB-6FF4-4BA4-9D9B-7D71D53BCD23}" type="pres">
      <dgm:prSet presAssocID="{C6C0723C-6CEB-4B0E-91E2-68B33886AE81}" presName="horz1" presStyleCnt="0"/>
      <dgm:spPr/>
    </dgm:pt>
    <dgm:pt modelId="{C8549D9D-808C-43FF-98E5-C4F076ED0B39}" type="pres">
      <dgm:prSet presAssocID="{C6C0723C-6CEB-4B0E-91E2-68B33886AE81}" presName="tx1" presStyleLbl="revTx" presStyleIdx="0" presStyleCnt="3"/>
      <dgm:spPr/>
    </dgm:pt>
    <dgm:pt modelId="{5573EB1B-9A73-4706-8368-C5A4B9CEF13D}" type="pres">
      <dgm:prSet presAssocID="{C6C0723C-6CEB-4B0E-91E2-68B33886AE81}" presName="vert1" presStyleCnt="0"/>
      <dgm:spPr/>
    </dgm:pt>
    <dgm:pt modelId="{ABE40E0C-FECF-46DD-901E-DA2752E32832}" type="pres">
      <dgm:prSet presAssocID="{67738BF1-9FB0-4A16-A813-9BBB59829934}" presName="thickLine" presStyleLbl="alignNode1" presStyleIdx="1" presStyleCnt="3"/>
      <dgm:spPr/>
    </dgm:pt>
    <dgm:pt modelId="{E8067758-53E2-4A99-8C29-BD893EE75732}" type="pres">
      <dgm:prSet presAssocID="{67738BF1-9FB0-4A16-A813-9BBB59829934}" presName="horz1" presStyleCnt="0"/>
      <dgm:spPr/>
    </dgm:pt>
    <dgm:pt modelId="{F4B741A5-F5E9-474D-81D4-D1AC96502597}" type="pres">
      <dgm:prSet presAssocID="{67738BF1-9FB0-4A16-A813-9BBB59829934}" presName="tx1" presStyleLbl="revTx" presStyleIdx="1" presStyleCnt="3"/>
      <dgm:spPr/>
    </dgm:pt>
    <dgm:pt modelId="{FC93F723-D2BB-40CD-BA05-7A9B645C1FD3}" type="pres">
      <dgm:prSet presAssocID="{67738BF1-9FB0-4A16-A813-9BBB59829934}" presName="vert1" presStyleCnt="0"/>
      <dgm:spPr/>
    </dgm:pt>
    <dgm:pt modelId="{D6865A21-B3AC-413D-863F-AE432F9EEA2C}" type="pres">
      <dgm:prSet presAssocID="{726A84DA-F344-4BF5-97DA-34D5B51359CF}" presName="thickLine" presStyleLbl="alignNode1" presStyleIdx="2" presStyleCnt="3"/>
      <dgm:spPr/>
    </dgm:pt>
    <dgm:pt modelId="{1604B0B2-47E1-44BC-822B-A9A2C2CF613A}" type="pres">
      <dgm:prSet presAssocID="{726A84DA-F344-4BF5-97DA-34D5B51359CF}" presName="horz1" presStyleCnt="0"/>
      <dgm:spPr/>
    </dgm:pt>
    <dgm:pt modelId="{A24B3C64-6CB7-4F94-A89D-603106E2DD26}" type="pres">
      <dgm:prSet presAssocID="{726A84DA-F344-4BF5-97DA-34D5B51359CF}" presName="tx1" presStyleLbl="revTx" presStyleIdx="2" presStyleCnt="3"/>
      <dgm:spPr/>
    </dgm:pt>
    <dgm:pt modelId="{67FC8809-2AAF-429C-8A35-77E999A22C0F}" type="pres">
      <dgm:prSet presAssocID="{726A84DA-F344-4BF5-97DA-34D5B51359CF}" presName="vert1" presStyleCnt="0"/>
      <dgm:spPr/>
    </dgm:pt>
  </dgm:ptLst>
  <dgm:cxnLst>
    <dgm:cxn modelId="{0C6BE123-0FEE-440D-AE83-46AB57BEB04E}" type="presOf" srcId="{01AA7A25-F053-4032-B715-BF2023D032E8}" destId="{E8A01D80-76B6-402E-875E-9EF3713B0AD1}" srcOrd="0" destOrd="0" presId="urn:microsoft.com/office/officeart/2008/layout/LinedList"/>
    <dgm:cxn modelId="{793D6C2A-7E28-4C37-A4DA-F5B7FF7D6E6C}" type="presOf" srcId="{726A84DA-F344-4BF5-97DA-34D5B51359CF}" destId="{A24B3C64-6CB7-4F94-A89D-603106E2DD26}" srcOrd="0" destOrd="0" presId="urn:microsoft.com/office/officeart/2008/layout/LinedList"/>
    <dgm:cxn modelId="{D6393C79-BE7D-4E6F-AB51-013160DE97B6}" srcId="{01AA7A25-F053-4032-B715-BF2023D032E8}" destId="{726A84DA-F344-4BF5-97DA-34D5B51359CF}" srcOrd="2" destOrd="0" parTransId="{89081F9A-B620-4DED-9877-5CD5DE1B1AD6}" sibTransId="{3542AE83-DEF1-4E53-8FBB-89BB5A910671}"/>
    <dgm:cxn modelId="{9815F979-0C68-4840-86E9-C93E24662B7B}" type="presOf" srcId="{67738BF1-9FB0-4A16-A813-9BBB59829934}" destId="{F4B741A5-F5E9-474D-81D4-D1AC96502597}" srcOrd="0" destOrd="0" presId="urn:microsoft.com/office/officeart/2008/layout/LinedList"/>
    <dgm:cxn modelId="{62DCDCA6-D6A6-4008-8E8C-6C5A7FB7D178}" srcId="{01AA7A25-F053-4032-B715-BF2023D032E8}" destId="{C6C0723C-6CEB-4B0E-91E2-68B33886AE81}" srcOrd="0" destOrd="0" parTransId="{C3225714-0296-4233-89C5-577109BC3907}" sibTransId="{AF966776-D01D-46C0-AE79-F136484AA391}"/>
    <dgm:cxn modelId="{A98BFED4-8A03-4770-9516-48A4A0C0F869}" type="presOf" srcId="{C6C0723C-6CEB-4B0E-91E2-68B33886AE81}" destId="{C8549D9D-808C-43FF-98E5-C4F076ED0B39}" srcOrd="0" destOrd="0" presId="urn:microsoft.com/office/officeart/2008/layout/LinedList"/>
    <dgm:cxn modelId="{30CFF0F0-43BC-42CE-AA89-52DDB193AC32}" srcId="{01AA7A25-F053-4032-B715-BF2023D032E8}" destId="{67738BF1-9FB0-4A16-A813-9BBB59829934}" srcOrd="1" destOrd="0" parTransId="{F1E2CC94-B212-4863-8DB7-776E42B29D08}" sibTransId="{3338B861-1D85-4718-8D91-A8ADD5CE5272}"/>
    <dgm:cxn modelId="{EE9BBD24-42C9-4FF7-AF8B-774DC6E3F83D}" type="presParOf" srcId="{E8A01D80-76B6-402E-875E-9EF3713B0AD1}" destId="{2A69A142-4FF8-4974-9D4D-23E973749B25}" srcOrd="0" destOrd="0" presId="urn:microsoft.com/office/officeart/2008/layout/LinedList"/>
    <dgm:cxn modelId="{72AD3965-C591-41B7-B766-1280C8277AD6}" type="presParOf" srcId="{E8A01D80-76B6-402E-875E-9EF3713B0AD1}" destId="{6A98B8CB-6FF4-4BA4-9D9B-7D71D53BCD23}" srcOrd="1" destOrd="0" presId="urn:microsoft.com/office/officeart/2008/layout/LinedList"/>
    <dgm:cxn modelId="{9B064342-6C68-47B2-BDB7-45E17E14C0E9}" type="presParOf" srcId="{6A98B8CB-6FF4-4BA4-9D9B-7D71D53BCD23}" destId="{C8549D9D-808C-43FF-98E5-C4F076ED0B39}" srcOrd="0" destOrd="0" presId="urn:microsoft.com/office/officeart/2008/layout/LinedList"/>
    <dgm:cxn modelId="{FBDB2C35-FF45-4381-81FA-60429394AEA0}" type="presParOf" srcId="{6A98B8CB-6FF4-4BA4-9D9B-7D71D53BCD23}" destId="{5573EB1B-9A73-4706-8368-C5A4B9CEF13D}" srcOrd="1" destOrd="0" presId="urn:microsoft.com/office/officeart/2008/layout/LinedList"/>
    <dgm:cxn modelId="{50086581-1BDC-4674-A9AB-92A8DB93102E}" type="presParOf" srcId="{E8A01D80-76B6-402E-875E-9EF3713B0AD1}" destId="{ABE40E0C-FECF-46DD-901E-DA2752E32832}" srcOrd="2" destOrd="0" presId="urn:microsoft.com/office/officeart/2008/layout/LinedList"/>
    <dgm:cxn modelId="{E4592BF2-D284-4970-A79A-5F465A148884}" type="presParOf" srcId="{E8A01D80-76B6-402E-875E-9EF3713B0AD1}" destId="{E8067758-53E2-4A99-8C29-BD893EE75732}" srcOrd="3" destOrd="0" presId="urn:microsoft.com/office/officeart/2008/layout/LinedList"/>
    <dgm:cxn modelId="{81324F2E-93CD-4E07-BC19-0975A78E88A7}" type="presParOf" srcId="{E8067758-53E2-4A99-8C29-BD893EE75732}" destId="{F4B741A5-F5E9-474D-81D4-D1AC96502597}" srcOrd="0" destOrd="0" presId="urn:microsoft.com/office/officeart/2008/layout/LinedList"/>
    <dgm:cxn modelId="{B1956948-3F20-4986-BD9E-9F2E534FCCF0}" type="presParOf" srcId="{E8067758-53E2-4A99-8C29-BD893EE75732}" destId="{FC93F723-D2BB-40CD-BA05-7A9B645C1FD3}" srcOrd="1" destOrd="0" presId="urn:microsoft.com/office/officeart/2008/layout/LinedList"/>
    <dgm:cxn modelId="{29E7D8F7-5942-48F5-9A2C-BAFEABEB2F99}" type="presParOf" srcId="{E8A01D80-76B6-402E-875E-9EF3713B0AD1}" destId="{D6865A21-B3AC-413D-863F-AE432F9EEA2C}" srcOrd="4" destOrd="0" presId="urn:microsoft.com/office/officeart/2008/layout/LinedList"/>
    <dgm:cxn modelId="{E8FD8966-E745-4361-B485-B4F82EAED88A}" type="presParOf" srcId="{E8A01D80-76B6-402E-875E-9EF3713B0AD1}" destId="{1604B0B2-47E1-44BC-822B-A9A2C2CF613A}" srcOrd="5" destOrd="0" presId="urn:microsoft.com/office/officeart/2008/layout/LinedList"/>
    <dgm:cxn modelId="{D99D0904-2585-499B-B503-2F2DF406BC80}" type="presParOf" srcId="{1604B0B2-47E1-44BC-822B-A9A2C2CF613A}" destId="{A24B3C64-6CB7-4F94-A89D-603106E2DD26}" srcOrd="0" destOrd="0" presId="urn:microsoft.com/office/officeart/2008/layout/LinedList"/>
    <dgm:cxn modelId="{1424D702-5031-438D-B2E3-945FAF78E93E}" type="presParOf" srcId="{1604B0B2-47E1-44BC-822B-A9A2C2CF613A}" destId="{67FC8809-2AAF-429C-8A35-77E999A22C0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589466-524B-4389-8682-14675DCC87C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8A25AC8-86FC-48AE-8784-02A4756BE166}">
      <dgm:prSet/>
      <dgm:spPr/>
      <dgm:t>
        <a:bodyPr/>
        <a:lstStyle/>
        <a:p>
          <a:r>
            <a:rPr lang="en-US"/>
            <a:t>The just Lord is in the midst thereof; He will not do iniquity; every morning doth He bring judgement to light – Zephaniah 3:5</a:t>
          </a:r>
        </a:p>
      </dgm:t>
    </dgm:pt>
    <dgm:pt modelId="{8E6B01BE-43A0-4052-9E0E-909B8ED92A9E}" type="parTrans" cxnId="{1E6D96D5-361D-461C-B0E9-64C5624BCC35}">
      <dgm:prSet/>
      <dgm:spPr/>
      <dgm:t>
        <a:bodyPr/>
        <a:lstStyle/>
        <a:p>
          <a:endParaRPr lang="en-US"/>
        </a:p>
      </dgm:t>
    </dgm:pt>
    <dgm:pt modelId="{C4671D63-AB78-46B2-8BCB-38E7AEC369EB}" type="sibTrans" cxnId="{1E6D96D5-361D-461C-B0E9-64C5624BCC35}">
      <dgm:prSet/>
      <dgm:spPr/>
      <dgm:t>
        <a:bodyPr/>
        <a:lstStyle/>
        <a:p>
          <a:endParaRPr lang="en-US"/>
        </a:p>
      </dgm:t>
    </dgm:pt>
    <dgm:pt modelId="{85D52EDD-6C5F-4078-AC5C-0D9CC71FD869}">
      <dgm:prSet/>
      <dgm:spPr/>
      <dgm:t>
        <a:bodyPr/>
        <a:lstStyle/>
        <a:p>
          <a:r>
            <a:rPr lang="en-US"/>
            <a:t>Let your light so shine before men, that they may see your good works and glory your Father which is in heaven – Matthew 5:16</a:t>
          </a:r>
        </a:p>
      </dgm:t>
    </dgm:pt>
    <dgm:pt modelId="{D5489D2D-FEBC-4F7E-AEEB-8DC7A47C47CA}" type="parTrans" cxnId="{9E6B5F1B-FEF3-44EF-A1B1-052BAA4FFDF1}">
      <dgm:prSet/>
      <dgm:spPr/>
      <dgm:t>
        <a:bodyPr/>
        <a:lstStyle/>
        <a:p>
          <a:endParaRPr lang="en-US"/>
        </a:p>
      </dgm:t>
    </dgm:pt>
    <dgm:pt modelId="{EE6C647B-B315-4E83-A367-E55774F80906}" type="sibTrans" cxnId="{9E6B5F1B-FEF3-44EF-A1B1-052BAA4FFDF1}">
      <dgm:prSet/>
      <dgm:spPr/>
      <dgm:t>
        <a:bodyPr/>
        <a:lstStyle/>
        <a:p>
          <a:endParaRPr lang="en-US"/>
        </a:p>
      </dgm:t>
    </dgm:pt>
    <dgm:pt modelId="{DDD947C2-0940-4E2A-8DFE-38A28AAEB610}" type="pres">
      <dgm:prSet presAssocID="{67589466-524B-4389-8682-14675DCC87C7}" presName="hierChild1" presStyleCnt="0">
        <dgm:presLayoutVars>
          <dgm:chPref val="1"/>
          <dgm:dir/>
          <dgm:animOne val="branch"/>
          <dgm:animLvl val="lvl"/>
          <dgm:resizeHandles/>
        </dgm:presLayoutVars>
      </dgm:prSet>
      <dgm:spPr/>
    </dgm:pt>
    <dgm:pt modelId="{5584F443-6779-4311-A532-0CDBBF2D9EE9}" type="pres">
      <dgm:prSet presAssocID="{A8A25AC8-86FC-48AE-8784-02A4756BE166}" presName="hierRoot1" presStyleCnt="0"/>
      <dgm:spPr/>
    </dgm:pt>
    <dgm:pt modelId="{B0B9011D-48B2-49FB-A077-C9353933BE72}" type="pres">
      <dgm:prSet presAssocID="{A8A25AC8-86FC-48AE-8784-02A4756BE166}" presName="composite" presStyleCnt="0"/>
      <dgm:spPr/>
    </dgm:pt>
    <dgm:pt modelId="{56785172-1071-4357-956E-CDE7F128180A}" type="pres">
      <dgm:prSet presAssocID="{A8A25AC8-86FC-48AE-8784-02A4756BE166}" presName="background" presStyleLbl="node0" presStyleIdx="0" presStyleCnt="2"/>
      <dgm:spPr/>
    </dgm:pt>
    <dgm:pt modelId="{359D0021-FEB3-44C3-8392-0B11D500C965}" type="pres">
      <dgm:prSet presAssocID="{A8A25AC8-86FC-48AE-8784-02A4756BE166}" presName="text" presStyleLbl="fgAcc0" presStyleIdx="0" presStyleCnt="2">
        <dgm:presLayoutVars>
          <dgm:chPref val="3"/>
        </dgm:presLayoutVars>
      </dgm:prSet>
      <dgm:spPr/>
    </dgm:pt>
    <dgm:pt modelId="{E068BC03-D5EE-4E9F-9BF4-C9E4D8D6C448}" type="pres">
      <dgm:prSet presAssocID="{A8A25AC8-86FC-48AE-8784-02A4756BE166}" presName="hierChild2" presStyleCnt="0"/>
      <dgm:spPr/>
    </dgm:pt>
    <dgm:pt modelId="{F3E327CA-49CD-4A04-AF61-139D6F432909}" type="pres">
      <dgm:prSet presAssocID="{85D52EDD-6C5F-4078-AC5C-0D9CC71FD869}" presName="hierRoot1" presStyleCnt="0"/>
      <dgm:spPr/>
    </dgm:pt>
    <dgm:pt modelId="{2CDD2845-8576-4CCA-A712-D8358734F351}" type="pres">
      <dgm:prSet presAssocID="{85D52EDD-6C5F-4078-AC5C-0D9CC71FD869}" presName="composite" presStyleCnt="0"/>
      <dgm:spPr/>
    </dgm:pt>
    <dgm:pt modelId="{D5D265AE-2FEE-4A9F-BF24-9DCCDE1D4C7D}" type="pres">
      <dgm:prSet presAssocID="{85D52EDD-6C5F-4078-AC5C-0D9CC71FD869}" presName="background" presStyleLbl="node0" presStyleIdx="1" presStyleCnt="2"/>
      <dgm:spPr/>
    </dgm:pt>
    <dgm:pt modelId="{09D8A52F-AC47-424C-B124-7EA781C66B72}" type="pres">
      <dgm:prSet presAssocID="{85D52EDD-6C5F-4078-AC5C-0D9CC71FD869}" presName="text" presStyleLbl="fgAcc0" presStyleIdx="1" presStyleCnt="2">
        <dgm:presLayoutVars>
          <dgm:chPref val="3"/>
        </dgm:presLayoutVars>
      </dgm:prSet>
      <dgm:spPr/>
    </dgm:pt>
    <dgm:pt modelId="{34592D1D-7462-49A3-9A6D-C86F04F3C2F8}" type="pres">
      <dgm:prSet presAssocID="{85D52EDD-6C5F-4078-AC5C-0D9CC71FD869}" presName="hierChild2" presStyleCnt="0"/>
      <dgm:spPr/>
    </dgm:pt>
  </dgm:ptLst>
  <dgm:cxnLst>
    <dgm:cxn modelId="{9E6B5F1B-FEF3-44EF-A1B1-052BAA4FFDF1}" srcId="{67589466-524B-4389-8682-14675DCC87C7}" destId="{85D52EDD-6C5F-4078-AC5C-0D9CC71FD869}" srcOrd="1" destOrd="0" parTransId="{D5489D2D-FEBC-4F7E-AEEB-8DC7A47C47CA}" sibTransId="{EE6C647B-B315-4E83-A367-E55774F80906}"/>
    <dgm:cxn modelId="{A9788D43-2BC7-4A20-904B-A46BE20A5D33}" type="presOf" srcId="{85D52EDD-6C5F-4078-AC5C-0D9CC71FD869}" destId="{09D8A52F-AC47-424C-B124-7EA781C66B72}" srcOrd="0" destOrd="0" presId="urn:microsoft.com/office/officeart/2005/8/layout/hierarchy1"/>
    <dgm:cxn modelId="{015C3FB7-744F-40E7-816A-B94B9025EF19}" type="presOf" srcId="{67589466-524B-4389-8682-14675DCC87C7}" destId="{DDD947C2-0940-4E2A-8DFE-38A28AAEB610}" srcOrd="0" destOrd="0" presId="urn:microsoft.com/office/officeart/2005/8/layout/hierarchy1"/>
    <dgm:cxn modelId="{992B9EBE-13E9-4C1A-8926-A051A858F71E}" type="presOf" srcId="{A8A25AC8-86FC-48AE-8784-02A4756BE166}" destId="{359D0021-FEB3-44C3-8392-0B11D500C965}" srcOrd="0" destOrd="0" presId="urn:microsoft.com/office/officeart/2005/8/layout/hierarchy1"/>
    <dgm:cxn modelId="{1E6D96D5-361D-461C-B0E9-64C5624BCC35}" srcId="{67589466-524B-4389-8682-14675DCC87C7}" destId="{A8A25AC8-86FC-48AE-8784-02A4756BE166}" srcOrd="0" destOrd="0" parTransId="{8E6B01BE-43A0-4052-9E0E-909B8ED92A9E}" sibTransId="{C4671D63-AB78-46B2-8BCB-38E7AEC369EB}"/>
    <dgm:cxn modelId="{3A98CC0D-DEA5-40BC-9B7A-12A12812F9ED}" type="presParOf" srcId="{DDD947C2-0940-4E2A-8DFE-38A28AAEB610}" destId="{5584F443-6779-4311-A532-0CDBBF2D9EE9}" srcOrd="0" destOrd="0" presId="urn:microsoft.com/office/officeart/2005/8/layout/hierarchy1"/>
    <dgm:cxn modelId="{7D98B2F0-ED22-4EF0-87E0-E5AEC60548CB}" type="presParOf" srcId="{5584F443-6779-4311-A532-0CDBBF2D9EE9}" destId="{B0B9011D-48B2-49FB-A077-C9353933BE72}" srcOrd="0" destOrd="0" presId="urn:microsoft.com/office/officeart/2005/8/layout/hierarchy1"/>
    <dgm:cxn modelId="{E83799C4-B4A6-41D3-A95E-1FA0EF91EA78}" type="presParOf" srcId="{B0B9011D-48B2-49FB-A077-C9353933BE72}" destId="{56785172-1071-4357-956E-CDE7F128180A}" srcOrd="0" destOrd="0" presId="urn:microsoft.com/office/officeart/2005/8/layout/hierarchy1"/>
    <dgm:cxn modelId="{74C18B5C-860C-45B8-BD6F-D2C9A60D77AA}" type="presParOf" srcId="{B0B9011D-48B2-49FB-A077-C9353933BE72}" destId="{359D0021-FEB3-44C3-8392-0B11D500C965}" srcOrd="1" destOrd="0" presId="urn:microsoft.com/office/officeart/2005/8/layout/hierarchy1"/>
    <dgm:cxn modelId="{85CFBFC5-12B9-49EE-9F18-41529F266494}" type="presParOf" srcId="{5584F443-6779-4311-A532-0CDBBF2D9EE9}" destId="{E068BC03-D5EE-4E9F-9BF4-C9E4D8D6C448}" srcOrd="1" destOrd="0" presId="urn:microsoft.com/office/officeart/2005/8/layout/hierarchy1"/>
    <dgm:cxn modelId="{C7C949E7-BFB0-4FC8-BA63-12538A4456EA}" type="presParOf" srcId="{DDD947C2-0940-4E2A-8DFE-38A28AAEB610}" destId="{F3E327CA-49CD-4A04-AF61-139D6F432909}" srcOrd="1" destOrd="0" presId="urn:microsoft.com/office/officeart/2005/8/layout/hierarchy1"/>
    <dgm:cxn modelId="{906D76DF-5D35-4264-ACE3-1CA901A59B4D}" type="presParOf" srcId="{F3E327CA-49CD-4A04-AF61-139D6F432909}" destId="{2CDD2845-8576-4CCA-A712-D8358734F351}" srcOrd="0" destOrd="0" presId="urn:microsoft.com/office/officeart/2005/8/layout/hierarchy1"/>
    <dgm:cxn modelId="{C3F7D6B1-B1F9-45A2-B50B-95A6C05604D7}" type="presParOf" srcId="{2CDD2845-8576-4CCA-A712-D8358734F351}" destId="{D5D265AE-2FEE-4A9F-BF24-9DCCDE1D4C7D}" srcOrd="0" destOrd="0" presId="urn:microsoft.com/office/officeart/2005/8/layout/hierarchy1"/>
    <dgm:cxn modelId="{3BB62100-9F6C-4408-B004-FD7C1CAD95C2}" type="presParOf" srcId="{2CDD2845-8576-4CCA-A712-D8358734F351}" destId="{09D8A52F-AC47-424C-B124-7EA781C66B72}" srcOrd="1" destOrd="0" presId="urn:microsoft.com/office/officeart/2005/8/layout/hierarchy1"/>
    <dgm:cxn modelId="{F8A8EC34-87B4-44F3-8EB3-A9421536EE27}" type="presParOf" srcId="{F3E327CA-49CD-4A04-AF61-139D6F432909}" destId="{34592D1D-7462-49A3-9A6D-C86F04F3C2F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F19632-0E58-4556-A4EE-48098B2039A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C10C4CE-9EDA-4EDA-A146-C12C1B0E9EC7}">
      <dgm:prSet/>
      <dgm:spPr/>
      <dgm:t>
        <a:bodyPr/>
        <a:lstStyle/>
        <a:p>
          <a:r>
            <a:rPr lang="en-US"/>
            <a:t>GOD IS PICTURED AS  THE KING AND WARRIOR WHO PROTECTS AND RESCUES HIS DAUGHTER JERUSALEM FROM HER ENEMIES</a:t>
          </a:r>
        </a:p>
      </dgm:t>
    </dgm:pt>
    <dgm:pt modelId="{23ED7701-B361-4DE8-9E23-9E87A85F135F}" type="parTrans" cxnId="{20E68E00-9AA5-441B-98A1-CA8A5DF3F091}">
      <dgm:prSet/>
      <dgm:spPr/>
      <dgm:t>
        <a:bodyPr/>
        <a:lstStyle/>
        <a:p>
          <a:endParaRPr lang="en-US"/>
        </a:p>
      </dgm:t>
    </dgm:pt>
    <dgm:pt modelId="{473BFFDB-3FD2-4CD2-9E52-B147AC691111}" type="sibTrans" cxnId="{20E68E00-9AA5-441B-98A1-CA8A5DF3F091}">
      <dgm:prSet/>
      <dgm:spPr/>
      <dgm:t>
        <a:bodyPr/>
        <a:lstStyle/>
        <a:p>
          <a:endParaRPr lang="en-US"/>
        </a:p>
      </dgm:t>
    </dgm:pt>
    <dgm:pt modelId="{19E68205-C337-4111-8F98-68FD696054EE}">
      <dgm:prSet/>
      <dgm:spPr/>
      <dgm:t>
        <a:bodyPr/>
        <a:lstStyle/>
        <a:p>
          <a:r>
            <a:rPr lang="en-US"/>
            <a:t>HERE WE SEE THE CLOSE RELATIONSHIP THAT GOD SEEKS TO SHARE WITH HIS PEOPLE AT ALL TIMES.</a:t>
          </a:r>
        </a:p>
      </dgm:t>
    </dgm:pt>
    <dgm:pt modelId="{4B67024C-07B5-4D3C-87BA-CCA93B2FED73}" type="parTrans" cxnId="{D355E03A-7FCE-47AE-BFFD-8D2614B2AA84}">
      <dgm:prSet/>
      <dgm:spPr/>
      <dgm:t>
        <a:bodyPr/>
        <a:lstStyle/>
        <a:p>
          <a:endParaRPr lang="en-US"/>
        </a:p>
      </dgm:t>
    </dgm:pt>
    <dgm:pt modelId="{DBAF86E1-74E6-43E8-B566-AD4BDCF7955D}" type="sibTrans" cxnId="{D355E03A-7FCE-47AE-BFFD-8D2614B2AA84}">
      <dgm:prSet/>
      <dgm:spPr/>
      <dgm:t>
        <a:bodyPr/>
        <a:lstStyle/>
        <a:p>
          <a:endParaRPr lang="en-US"/>
        </a:p>
      </dgm:t>
    </dgm:pt>
    <dgm:pt modelId="{A9137809-DC24-4ED4-9577-3836AFF1D889}">
      <dgm:prSet/>
      <dgm:spPr/>
      <dgm:t>
        <a:bodyPr/>
        <a:lstStyle/>
        <a:p>
          <a:r>
            <a:rPr lang="en-US" dirty="0"/>
            <a:t>JERUSALEM  WILL SING AND REJOICE REMOVING ANY DISASTER OR THREAT THAT SEEKS TO BEFALL THE CITY OF JERUSALEM.  GOD IS EVER-VIGILANT WHEN IT COMES TO PROTECTING AND RESTORING HIS PEOPLE.  </a:t>
          </a:r>
        </a:p>
      </dgm:t>
    </dgm:pt>
    <dgm:pt modelId="{1460E6C3-9126-4329-8EF6-1D8DB26D94DC}" type="parTrans" cxnId="{F04854F2-0553-49EC-B345-4DBFCF5406F8}">
      <dgm:prSet/>
      <dgm:spPr/>
      <dgm:t>
        <a:bodyPr/>
        <a:lstStyle/>
        <a:p>
          <a:endParaRPr lang="en-US"/>
        </a:p>
      </dgm:t>
    </dgm:pt>
    <dgm:pt modelId="{D95AB485-FF96-4B31-BF84-CF3FB97D156F}" type="sibTrans" cxnId="{F04854F2-0553-49EC-B345-4DBFCF5406F8}">
      <dgm:prSet/>
      <dgm:spPr/>
      <dgm:t>
        <a:bodyPr/>
        <a:lstStyle/>
        <a:p>
          <a:endParaRPr lang="en-US"/>
        </a:p>
      </dgm:t>
    </dgm:pt>
    <dgm:pt modelId="{A4EF87A2-52CD-4874-9EA0-A36E08FE74BA}">
      <dgm:prSet/>
      <dgm:spPr/>
      <dgm:t>
        <a:bodyPr/>
        <a:lstStyle/>
        <a:p>
          <a:r>
            <a:rPr lang="en-US"/>
            <a:t>GOD IS EVER –VIGILANT WHEN IT COMES TO PROTECTING AND RESTORING HIS PEOPLE</a:t>
          </a:r>
        </a:p>
      </dgm:t>
    </dgm:pt>
    <dgm:pt modelId="{7C621EF0-26D7-4277-82DE-B3CF11FACCD2}" type="parTrans" cxnId="{D95D8C10-7AC7-4685-ADDB-5A2DB4B9BC5B}">
      <dgm:prSet/>
      <dgm:spPr/>
      <dgm:t>
        <a:bodyPr/>
        <a:lstStyle/>
        <a:p>
          <a:endParaRPr lang="en-US"/>
        </a:p>
      </dgm:t>
    </dgm:pt>
    <dgm:pt modelId="{0D072236-427B-465F-8793-BFAF8DF08720}" type="sibTrans" cxnId="{D95D8C10-7AC7-4685-ADDB-5A2DB4B9BC5B}">
      <dgm:prSet/>
      <dgm:spPr/>
      <dgm:t>
        <a:bodyPr/>
        <a:lstStyle/>
        <a:p>
          <a:endParaRPr lang="en-US"/>
        </a:p>
      </dgm:t>
    </dgm:pt>
    <dgm:pt modelId="{E9794F13-9565-4994-8794-051F0EBD0F9E}" type="pres">
      <dgm:prSet presAssocID="{A8F19632-0E58-4556-A4EE-48098B2039A5}" presName="linear" presStyleCnt="0">
        <dgm:presLayoutVars>
          <dgm:animLvl val="lvl"/>
          <dgm:resizeHandles val="exact"/>
        </dgm:presLayoutVars>
      </dgm:prSet>
      <dgm:spPr/>
    </dgm:pt>
    <dgm:pt modelId="{FA19976E-A60E-4CB0-A8DB-F48808A3A7EC}" type="pres">
      <dgm:prSet presAssocID="{EC10C4CE-9EDA-4EDA-A146-C12C1B0E9EC7}" presName="parentText" presStyleLbl="node1" presStyleIdx="0" presStyleCnt="4">
        <dgm:presLayoutVars>
          <dgm:chMax val="0"/>
          <dgm:bulletEnabled val="1"/>
        </dgm:presLayoutVars>
      </dgm:prSet>
      <dgm:spPr/>
    </dgm:pt>
    <dgm:pt modelId="{B5C332B3-315B-4C4E-9443-90ABB6E85C67}" type="pres">
      <dgm:prSet presAssocID="{473BFFDB-3FD2-4CD2-9E52-B147AC691111}" presName="spacer" presStyleCnt="0"/>
      <dgm:spPr/>
    </dgm:pt>
    <dgm:pt modelId="{8696E29E-417A-4C92-B7D5-E5310127D790}" type="pres">
      <dgm:prSet presAssocID="{19E68205-C337-4111-8F98-68FD696054EE}" presName="parentText" presStyleLbl="node1" presStyleIdx="1" presStyleCnt="4">
        <dgm:presLayoutVars>
          <dgm:chMax val="0"/>
          <dgm:bulletEnabled val="1"/>
        </dgm:presLayoutVars>
      </dgm:prSet>
      <dgm:spPr/>
    </dgm:pt>
    <dgm:pt modelId="{9D299276-0728-4C4B-991B-2BA688E50BDE}" type="pres">
      <dgm:prSet presAssocID="{DBAF86E1-74E6-43E8-B566-AD4BDCF7955D}" presName="spacer" presStyleCnt="0"/>
      <dgm:spPr/>
    </dgm:pt>
    <dgm:pt modelId="{101D462C-9F8A-4EA3-BD3C-59F555BBF5A8}" type="pres">
      <dgm:prSet presAssocID="{A9137809-DC24-4ED4-9577-3836AFF1D889}" presName="parentText" presStyleLbl="node1" presStyleIdx="2" presStyleCnt="4">
        <dgm:presLayoutVars>
          <dgm:chMax val="0"/>
          <dgm:bulletEnabled val="1"/>
        </dgm:presLayoutVars>
      </dgm:prSet>
      <dgm:spPr/>
    </dgm:pt>
    <dgm:pt modelId="{AA98631B-167C-4C97-B1B3-B377C15BF8B1}" type="pres">
      <dgm:prSet presAssocID="{D95AB485-FF96-4B31-BF84-CF3FB97D156F}" presName="spacer" presStyleCnt="0"/>
      <dgm:spPr/>
    </dgm:pt>
    <dgm:pt modelId="{5EC8BB7E-39F1-4E39-926D-3DC597151E23}" type="pres">
      <dgm:prSet presAssocID="{A4EF87A2-52CD-4874-9EA0-A36E08FE74BA}" presName="parentText" presStyleLbl="node1" presStyleIdx="3" presStyleCnt="4">
        <dgm:presLayoutVars>
          <dgm:chMax val="0"/>
          <dgm:bulletEnabled val="1"/>
        </dgm:presLayoutVars>
      </dgm:prSet>
      <dgm:spPr/>
    </dgm:pt>
  </dgm:ptLst>
  <dgm:cxnLst>
    <dgm:cxn modelId="{20E68E00-9AA5-441B-98A1-CA8A5DF3F091}" srcId="{A8F19632-0E58-4556-A4EE-48098B2039A5}" destId="{EC10C4CE-9EDA-4EDA-A146-C12C1B0E9EC7}" srcOrd="0" destOrd="0" parTransId="{23ED7701-B361-4DE8-9E23-9E87A85F135F}" sibTransId="{473BFFDB-3FD2-4CD2-9E52-B147AC691111}"/>
    <dgm:cxn modelId="{D95D8C10-7AC7-4685-ADDB-5A2DB4B9BC5B}" srcId="{A8F19632-0E58-4556-A4EE-48098B2039A5}" destId="{A4EF87A2-52CD-4874-9EA0-A36E08FE74BA}" srcOrd="3" destOrd="0" parTransId="{7C621EF0-26D7-4277-82DE-B3CF11FACCD2}" sibTransId="{0D072236-427B-465F-8793-BFAF8DF08720}"/>
    <dgm:cxn modelId="{19B3CE19-EB49-4E73-A0F5-9392E2B9444A}" type="presOf" srcId="{A4EF87A2-52CD-4874-9EA0-A36E08FE74BA}" destId="{5EC8BB7E-39F1-4E39-926D-3DC597151E23}" srcOrd="0" destOrd="0" presId="urn:microsoft.com/office/officeart/2005/8/layout/vList2"/>
    <dgm:cxn modelId="{1EAAFC32-124F-47AA-AE34-7C0481908A25}" type="presOf" srcId="{19E68205-C337-4111-8F98-68FD696054EE}" destId="{8696E29E-417A-4C92-B7D5-E5310127D790}" srcOrd="0" destOrd="0" presId="urn:microsoft.com/office/officeart/2005/8/layout/vList2"/>
    <dgm:cxn modelId="{D355E03A-7FCE-47AE-BFFD-8D2614B2AA84}" srcId="{A8F19632-0E58-4556-A4EE-48098B2039A5}" destId="{19E68205-C337-4111-8F98-68FD696054EE}" srcOrd="1" destOrd="0" parTransId="{4B67024C-07B5-4D3C-87BA-CCA93B2FED73}" sibTransId="{DBAF86E1-74E6-43E8-B566-AD4BDCF7955D}"/>
    <dgm:cxn modelId="{5BAAE9A0-6F26-4A02-A5B2-A081D9D33A85}" type="presOf" srcId="{A8F19632-0E58-4556-A4EE-48098B2039A5}" destId="{E9794F13-9565-4994-8794-051F0EBD0F9E}" srcOrd="0" destOrd="0" presId="urn:microsoft.com/office/officeart/2005/8/layout/vList2"/>
    <dgm:cxn modelId="{078767B5-A482-4D82-BF8F-DAF36C92FA7B}" type="presOf" srcId="{A9137809-DC24-4ED4-9577-3836AFF1D889}" destId="{101D462C-9F8A-4EA3-BD3C-59F555BBF5A8}" srcOrd="0" destOrd="0" presId="urn:microsoft.com/office/officeart/2005/8/layout/vList2"/>
    <dgm:cxn modelId="{AB8C8DD2-E9F8-46F2-B831-773CAA8A37DD}" type="presOf" srcId="{EC10C4CE-9EDA-4EDA-A146-C12C1B0E9EC7}" destId="{FA19976E-A60E-4CB0-A8DB-F48808A3A7EC}" srcOrd="0" destOrd="0" presId="urn:microsoft.com/office/officeart/2005/8/layout/vList2"/>
    <dgm:cxn modelId="{F04854F2-0553-49EC-B345-4DBFCF5406F8}" srcId="{A8F19632-0E58-4556-A4EE-48098B2039A5}" destId="{A9137809-DC24-4ED4-9577-3836AFF1D889}" srcOrd="2" destOrd="0" parTransId="{1460E6C3-9126-4329-8EF6-1D8DB26D94DC}" sibTransId="{D95AB485-FF96-4B31-BF84-CF3FB97D156F}"/>
    <dgm:cxn modelId="{E9D9C9FC-5DA4-4627-A5B0-6A11D20D13A2}" type="presParOf" srcId="{E9794F13-9565-4994-8794-051F0EBD0F9E}" destId="{FA19976E-A60E-4CB0-A8DB-F48808A3A7EC}" srcOrd="0" destOrd="0" presId="urn:microsoft.com/office/officeart/2005/8/layout/vList2"/>
    <dgm:cxn modelId="{5B0A34D0-EADB-485D-AF0A-1C30528015EA}" type="presParOf" srcId="{E9794F13-9565-4994-8794-051F0EBD0F9E}" destId="{B5C332B3-315B-4C4E-9443-90ABB6E85C67}" srcOrd="1" destOrd="0" presId="urn:microsoft.com/office/officeart/2005/8/layout/vList2"/>
    <dgm:cxn modelId="{FFDAB293-4B39-43C5-A691-E143B239E8D3}" type="presParOf" srcId="{E9794F13-9565-4994-8794-051F0EBD0F9E}" destId="{8696E29E-417A-4C92-B7D5-E5310127D790}" srcOrd="2" destOrd="0" presId="urn:microsoft.com/office/officeart/2005/8/layout/vList2"/>
    <dgm:cxn modelId="{0BA53BFD-3E3B-4AEA-8687-D7CDBEF287DA}" type="presParOf" srcId="{E9794F13-9565-4994-8794-051F0EBD0F9E}" destId="{9D299276-0728-4C4B-991B-2BA688E50BDE}" srcOrd="3" destOrd="0" presId="urn:microsoft.com/office/officeart/2005/8/layout/vList2"/>
    <dgm:cxn modelId="{B6A2CA45-A0E7-4327-97BE-3E0D0A74F6DB}" type="presParOf" srcId="{E9794F13-9565-4994-8794-051F0EBD0F9E}" destId="{101D462C-9F8A-4EA3-BD3C-59F555BBF5A8}" srcOrd="4" destOrd="0" presId="urn:microsoft.com/office/officeart/2005/8/layout/vList2"/>
    <dgm:cxn modelId="{1E5E7FDC-F8BD-4FA0-B7C0-DC6C1421C260}" type="presParOf" srcId="{E9794F13-9565-4994-8794-051F0EBD0F9E}" destId="{AA98631B-167C-4C97-B1B3-B377C15BF8B1}" srcOrd="5" destOrd="0" presId="urn:microsoft.com/office/officeart/2005/8/layout/vList2"/>
    <dgm:cxn modelId="{AE06319A-F866-4C75-94F8-7DFD1CB600B0}" type="presParOf" srcId="{E9794F13-9565-4994-8794-051F0EBD0F9E}" destId="{5EC8BB7E-39F1-4E39-926D-3DC597151E2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C84804-9268-4038-9BF2-F2EB6206419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ECF95DF-BD6C-4C87-A17E-1E625900BC37}">
      <dgm:prSet/>
      <dgm:spPr/>
      <dgm:t>
        <a:bodyPr/>
        <a:lstStyle/>
        <a:p>
          <a:r>
            <a:rPr lang="en-US"/>
            <a:t>Zephaniah 3:15 King James Version (KJV)</a:t>
          </a:r>
        </a:p>
      </dgm:t>
    </dgm:pt>
    <dgm:pt modelId="{BBCD9B22-BD76-4741-A43D-374B248AFD81}" type="parTrans" cxnId="{6152006E-3D38-4C5F-B480-E632759B0F6A}">
      <dgm:prSet/>
      <dgm:spPr/>
      <dgm:t>
        <a:bodyPr/>
        <a:lstStyle/>
        <a:p>
          <a:endParaRPr lang="en-US"/>
        </a:p>
      </dgm:t>
    </dgm:pt>
    <dgm:pt modelId="{348314B5-2C34-4AD3-A860-A5CB29CB16FB}" type="sibTrans" cxnId="{6152006E-3D38-4C5F-B480-E632759B0F6A}">
      <dgm:prSet/>
      <dgm:spPr/>
      <dgm:t>
        <a:bodyPr/>
        <a:lstStyle/>
        <a:p>
          <a:endParaRPr lang="en-US"/>
        </a:p>
      </dgm:t>
    </dgm:pt>
    <dgm:pt modelId="{5EDD949D-E96A-413F-82D7-EA3D9365B95A}">
      <dgm:prSet/>
      <dgm:spPr/>
      <dgm:t>
        <a:bodyPr/>
        <a:lstStyle/>
        <a:p>
          <a:r>
            <a:rPr lang="en-US" b="1" baseline="30000"/>
            <a:t>15 </a:t>
          </a:r>
          <a:r>
            <a:rPr lang="en-US"/>
            <a:t>The Lord hath taken away thy judgments, he hath cast out thine enemy: the king of Israel, even the Lord, is in the midst of thee: thou shalt not see evil any more.</a:t>
          </a:r>
        </a:p>
      </dgm:t>
    </dgm:pt>
    <dgm:pt modelId="{42B585CA-9A05-4605-AA03-599859A91A7A}" type="parTrans" cxnId="{E58ABE6F-48E3-4580-88ED-B996C5A89E1C}">
      <dgm:prSet/>
      <dgm:spPr/>
      <dgm:t>
        <a:bodyPr/>
        <a:lstStyle/>
        <a:p>
          <a:endParaRPr lang="en-US"/>
        </a:p>
      </dgm:t>
    </dgm:pt>
    <dgm:pt modelId="{531F249F-8BBC-412F-9C3D-47CEB604450E}" type="sibTrans" cxnId="{E58ABE6F-48E3-4580-88ED-B996C5A89E1C}">
      <dgm:prSet/>
      <dgm:spPr/>
      <dgm:t>
        <a:bodyPr/>
        <a:lstStyle/>
        <a:p>
          <a:endParaRPr lang="en-US"/>
        </a:p>
      </dgm:t>
    </dgm:pt>
    <dgm:pt modelId="{8FD5E827-5CFB-4837-A103-B5F9E4415010}">
      <dgm:prSet/>
      <dgm:spPr/>
      <dgm:t>
        <a:bodyPr/>
        <a:lstStyle/>
        <a:p>
          <a:r>
            <a:rPr lang="en-US" b="1"/>
            <a:t>1) The punishment and the enemy have been turned away</a:t>
          </a:r>
          <a:endParaRPr lang="en-US"/>
        </a:p>
      </dgm:t>
    </dgm:pt>
    <dgm:pt modelId="{9F922FBB-A929-4799-9386-0A1E8DAA7EAF}" type="parTrans" cxnId="{B3A67FA9-EEE5-4326-B30A-9323174B3C54}">
      <dgm:prSet/>
      <dgm:spPr/>
      <dgm:t>
        <a:bodyPr/>
        <a:lstStyle/>
        <a:p>
          <a:endParaRPr lang="en-US"/>
        </a:p>
      </dgm:t>
    </dgm:pt>
    <dgm:pt modelId="{826F7785-73A5-4A2E-8AB3-906101024C01}" type="sibTrans" cxnId="{B3A67FA9-EEE5-4326-B30A-9323174B3C54}">
      <dgm:prSet/>
      <dgm:spPr/>
      <dgm:t>
        <a:bodyPr/>
        <a:lstStyle/>
        <a:p>
          <a:endParaRPr lang="en-US"/>
        </a:p>
      </dgm:t>
    </dgm:pt>
    <dgm:pt modelId="{1EE3F679-E8AD-40B2-89BE-EEC2BCC64675}">
      <dgm:prSet/>
      <dgm:spPr/>
      <dgm:t>
        <a:bodyPr/>
        <a:lstStyle/>
        <a:p>
          <a:r>
            <a:rPr lang="en-US" b="1"/>
            <a:t>2) The enemy is cast out</a:t>
          </a:r>
          <a:endParaRPr lang="en-US"/>
        </a:p>
      </dgm:t>
    </dgm:pt>
    <dgm:pt modelId="{F51E834B-C4AC-44B5-9D95-41ED06AD1D95}" type="parTrans" cxnId="{3CAEA3A3-D5A3-440F-9C3D-01CB9D417D11}">
      <dgm:prSet/>
      <dgm:spPr/>
      <dgm:t>
        <a:bodyPr/>
        <a:lstStyle/>
        <a:p>
          <a:endParaRPr lang="en-US"/>
        </a:p>
      </dgm:t>
    </dgm:pt>
    <dgm:pt modelId="{5394633C-8C9C-46D8-9A51-9CCB35A18710}" type="sibTrans" cxnId="{3CAEA3A3-D5A3-440F-9C3D-01CB9D417D11}">
      <dgm:prSet/>
      <dgm:spPr/>
      <dgm:t>
        <a:bodyPr/>
        <a:lstStyle/>
        <a:p>
          <a:endParaRPr lang="en-US"/>
        </a:p>
      </dgm:t>
    </dgm:pt>
    <dgm:pt modelId="{ABA87BE9-2623-4C9B-9B6C-0789100F9E90}">
      <dgm:prSet/>
      <dgm:spPr/>
      <dgm:t>
        <a:bodyPr/>
        <a:lstStyle/>
        <a:p>
          <a:r>
            <a:rPr lang="en-US" b="1"/>
            <a:t>3) The  Lord is King in the midst of her</a:t>
          </a:r>
          <a:endParaRPr lang="en-US"/>
        </a:p>
      </dgm:t>
    </dgm:pt>
    <dgm:pt modelId="{E96DD669-40F3-4868-8198-5104773AD904}" type="parTrans" cxnId="{12BFFEE7-A3B3-4FB8-A471-AD8287FFDE42}">
      <dgm:prSet/>
      <dgm:spPr/>
      <dgm:t>
        <a:bodyPr/>
        <a:lstStyle/>
        <a:p>
          <a:endParaRPr lang="en-US"/>
        </a:p>
      </dgm:t>
    </dgm:pt>
    <dgm:pt modelId="{57871B14-2BEB-4AC3-B4A8-BDDA2F386E25}" type="sibTrans" cxnId="{12BFFEE7-A3B3-4FB8-A471-AD8287FFDE42}">
      <dgm:prSet/>
      <dgm:spPr/>
      <dgm:t>
        <a:bodyPr/>
        <a:lstStyle/>
        <a:p>
          <a:endParaRPr lang="en-US"/>
        </a:p>
      </dgm:t>
    </dgm:pt>
    <dgm:pt modelId="{97F6D736-C4EC-4D6F-852D-F31F646CFBBA}" type="pres">
      <dgm:prSet presAssocID="{3BC84804-9268-4038-9BF2-F2EB62064197}" presName="vert0" presStyleCnt="0">
        <dgm:presLayoutVars>
          <dgm:dir/>
          <dgm:animOne val="branch"/>
          <dgm:animLvl val="lvl"/>
        </dgm:presLayoutVars>
      </dgm:prSet>
      <dgm:spPr/>
    </dgm:pt>
    <dgm:pt modelId="{203869F8-8FD9-4134-9489-F5DF191AA320}" type="pres">
      <dgm:prSet presAssocID="{3ECF95DF-BD6C-4C87-A17E-1E625900BC37}" presName="thickLine" presStyleLbl="alignNode1" presStyleIdx="0" presStyleCnt="5"/>
      <dgm:spPr/>
    </dgm:pt>
    <dgm:pt modelId="{C743ED25-9F10-499B-8A65-7ADD2FE03305}" type="pres">
      <dgm:prSet presAssocID="{3ECF95DF-BD6C-4C87-A17E-1E625900BC37}" presName="horz1" presStyleCnt="0"/>
      <dgm:spPr/>
    </dgm:pt>
    <dgm:pt modelId="{248F155E-309B-4851-9D65-14B974176E6C}" type="pres">
      <dgm:prSet presAssocID="{3ECF95DF-BD6C-4C87-A17E-1E625900BC37}" presName="tx1" presStyleLbl="revTx" presStyleIdx="0" presStyleCnt="5"/>
      <dgm:spPr/>
    </dgm:pt>
    <dgm:pt modelId="{1282CBC0-7533-4C7A-8549-318180341ABC}" type="pres">
      <dgm:prSet presAssocID="{3ECF95DF-BD6C-4C87-A17E-1E625900BC37}" presName="vert1" presStyleCnt="0"/>
      <dgm:spPr/>
    </dgm:pt>
    <dgm:pt modelId="{0034D93F-2FF5-46D8-82F6-2017B1E3AE29}" type="pres">
      <dgm:prSet presAssocID="{5EDD949D-E96A-413F-82D7-EA3D9365B95A}" presName="thickLine" presStyleLbl="alignNode1" presStyleIdx="1" presStyleCnt="5"/>
      <dgm:spPr/>
    </dgm:pt>
    <dgm:pt modelId="{6995E2B5-15CC-448F-BDC3-0362B4A30BAB}" type="pres">
      <dgm:prSet presAssocID="{5EDD949D-E96A-413F-82D7-EA3D9365B95A}" presName="horz1" presStyleCnt="0"/>
      <dgm:spPr/>
    </dgm:pt>
    <dgm:pt modelId="{BC184635-8798-4A68-B61B-49DBCA3805BC}" type="pres">
      <dgm:prSet presAssocID="{5EDD949D-E96A-413F-82D7-EA3D9365B95A}" presName="tx1" presStyleLbl="revTx" presStyleIdx="1" presStyleCnt="5"/>
      <dgm:spPr/>
    </dgm:pt>
    <dgm:pt modelId="{9BD61BA0-A6A4-4160-BFD7-EF231D1E46E5}" type="pres">
      <dgm:prSet presAssocID="{5EDD949D-E96A-413F-82D7-EA3D9365B95A}" presName="vert1" presStyleCnt="0"/>
      <dgm:spPr/>
    </dgm:pt>
    <dgm:pt modelId="{D297A966-431A-4FB0-BF93-5474B1AB7763}" type="pres">
      <dgm:prSet presAssocID="{8FD5E827-5CFB-4837-A103-B5F9E4415010}" presName="thickLine" presStyleLbl="alignNode1" presStyleIdx="2" presStyleCnt="5"/>
      <dgm:spPr/>
    </dgm:pt>
    <dgm:pt modelId="{24C10E08-BB4D-4627-8C26-C847982B4E15}" type="pres">
      <dgm:prSet presAssocID="{8FD5E827-5CFB-4837-A103-B5F9E4415010}" presName="horz1" presStyleCnt="0"/>
      <dgm:spPr/>
    </dgm:pt>
    <dgm:pt modelId="{B0E36340-3BCD-48B0-AAAE-135B0F2EC35B}" type="pres">
      <dgm:prSet presAssocID="{8FD5E827-5CFB-4837-A103-B5F9E4415010}" presName="tx1" presStyleLbl="revTx" presStyleIdx="2" presStyleCnt="5"/>
      <dgm:spPr/>
    </dgm:pt>
    <dgm:pt modelId="{791AAAE9-EF7A-43A7-897E-B6F952F69FB5}" type="pres">
      <dgm:prSet presAssocID="{8FD5E827-5CFB-4837-A103-B5F9E4415010}" presName="vert1" presStyleCnt="0"/>
      <dgm:spPr/>
    </dgm:pt>
    <dgm:pt modelId="{44734C41-F987-4426-B7BB-D39A4246745B}" type="pres">
      <dgm:prSet presAssocID="{1EE3F679-E8AD-40B2-89BE-EEC2BCC64675}" presName="thickLine" presStyleLbl="alignNode1" presStyleIdx="3" presStyleCnt="5"/>
      <dgm:spPr/>
    </dgm:pt>
    <dgm:pt modelId="{1F5A87DA-FADF-4BE5-BD1B-C6340A1053FA}" type="pres">
      <dgm:prSet presAssocID="{1EE3F679-E8AD-40B2-89BE-EEC2BCC64675}" presName="horz1" presStyleCnt="0"/>
      <dgm:spPr/>
    </dgm:pt>
    <dgm:pt modelId="{95CA9328-B2BD-45D0-B1F9-B7D46F72E547}" type="pres">
      <dgm:prSet presAssocID="{1EE3F679-E8AD-40B2-89BE-EEC2BCC64675}" presName="tx1" presStyleLbl="revTx" presStyleIdx="3" presStyleCnt="5"/>
      <dgm:spPr/>
    </dgm:pt>
    <dgm:pt modelId="{F08C2A6D-7CAD-4340-B2CD-C245327C85DC}" type="pres">
      <dgm:prSet presAssocID="{1EE3F679-E8AD-40B2-89BE-EEC2BCC64675}" presName="vert1" presStyleCnt="0"/>
      <dgm:spPr/>
    </dgm:pt>
    <dgm:pt modelId="{F0E01BF4-6666-4C58-96A1-93E6FFA507EF}" type="pres">
      <dgm:prSet presAssocID="{ABA87BE9-2623-4C9B-9B6C-0789100F9E90}" presName="thickLine" presStyleLbl="alignNode1" presStyleIdx="4" presStyleCnt="5"/>
      <dgm:spPr/>
    </dgm:pt>
    <dgm:pt modelId="{3601D66F-ADB1-4D71-B874-B4BE04C8B91A}" type="pres">
      <dgm:prSet presAssocID="{ABA87BE9-2623-4C9B-9B6C-0789100F9E90}" presName="horz1" presStyleCnt="0"/>
      <dgm:spPr/>
    </dgm:pt>
    <dgm:pt modelId="{26FF13B3-1FC9-49F8-B4A5-EA7293F5E99B}" type="pres">
      <dgm:prSet presAssocID="{ABA87BE9-2623-4C9B-9B6C-0789100F9E90}" presName="tx1" presStyleLbl="revTx" presStyleIdx="4" presStyleCnt="5"/>
      <dgm:spPr/>
    </dgm:pt>
    <dgm:pt modelId="{C348E507-EBCC-4441-8A96-B2D21A9D462E}" type="pres">
      <dgm:prSet presAssocID="{ABA87BE9-2623-4C9B-9B6C-0789100F9E90}" presName="vert1" presStyleCnt="0"/>
      <dgm:spPr/>
    </dgm:pt>
  </dgm:ptLst>
  <dgm:cxnLst>
    <dgm:cxn modelId="{0031A91F-FA28-4FC2-83BF-9833D8D2F2C6}" type="presOf" srcId="{5EDD949D-E96A-413F-82D7-EA3D9365B95A}" destId="{BC184635-8798-4A68-B61B-49DBCA3805BC}" srcOrd="0" destOrd="0" presId="urn:microsoft.com/office/officeart/2008/layout/LinedList"/>
    <dgm:cxn modelId="{6152006E-3D38-4C5F-B480-E632759B0F6A}" srcId="{3BC84804-9268-4038-9BF2-F2EB62064197}" destId="{3ECF95DF-BD6C-4C87-A17E-1E625900BC37}" srcOrd="0" destOrd="0" parTransId="{BBCD9B22-BD76-4741-A43D-374B248AFD81}" sibTransId="{348314B5-2C34-4AD3-A860-A5CB29CB16FB}"/>
    <dgm:cxn modelId="{E58ABE6F-48E3-4580-88ED-B996C5A89E1C}" srcId="{3BC84804-9268-4038-9BF2-F2EB62064197}" destId="{5EDD949D-E96A-413F-82D7-EA3D9365B95A}" srcOrd="1" destOrd="0" parTransId="{42B585CA-9A05-4605-AA03-599859A91A7A}" sibTransId="{531F249F-8BBC-412F-9C3D-47CEB604450E}"/>
    <dgm:cxn modelId="{B867C171-61D8-41D8-95C4-65239D1F09A8}" type="presOf" srcId="{ABA87BE9-2623-4C9B-9B6C-0789100F9E90}" destId="{26FF13B3-1FC9-49F8-B4A5-EA7293F5E99B}" srcOrd="0" destOrd="0" presId="urn:microsoft.com/office/officeart/2008/layout/LinedList"/>
    <dgm:cxn modelId="{3D045673-0C2D-43FA-A0FD-DCA0CE1B7DED}" type="presOf" srcId="{8FD5E827-5CFB-4837-A103-B5F9E4415010}" destId="{B0E36340-3BCD-48B0-AAAE-135B0F2EC35B}" srcOrd="0" destOrd="0" presId="urn:microsoft.com/office/officeart/2008/layout/LinedList"/>
    <dgm:cxn modelId="{D3B4269E-8542-4541-B95E-F7B73D9649A6}" type="presOf" srcId="{3ECF95DF-BD6C-4C87-A17E-1E625900BC37}" destId="{248F155E-309B-4851-9D65-14B974176E6C}" srcOrd="0" destOrd="0" presId="urn:microsoft.com/office/officeart/2008/layout/LinedList"/>
    <dgm:cxn modelId="{3CAEA3A3-D5A3-440F-9C3D-01CB9D417D11}" srcId="{3BC84804-9268-4038-9BF2-F2EB62064197}" destId="{1EE3F679-E8AD-40B2-89BE-EEC2BCC64675}" srcOrd="3" destOrd="0" parTransId="{F51E834B-C4AC-44B5-9D95-41ED06AD1D95}" sibTransId="{5394633C-8C9C-46D8-9A51-9CCB35A18710}"/>
    <dgm:cxn modelId="{B3A67FA9-EEE5-4326-B30A-9323174B3C54}" srcId="{3BC84804-9268-4038-9BF2-F2EB62064197}" destId="{8FD5E827-5CFB-4837-A103-B5F9E4415010}" srcOrd="2" destOrd="0" parTransId="{9F922FBB-A929-4799-9386-0A1E8DAA7EAF}" sibTransId="{826F7785-73A5-4A2E-8AB3-906101024C01}"/>
    <dgm:cxn modelId="{EB9824B5-CD11-483C-A4A9-0ABC2C31CB0D}" type="presOf" srcId="{1EE3F679-E8AD-40B2-89BE-EEC2BCC64675}" destId="{95CA9328-B2BD-45D0-B1F9-B7D46F72E547}" srcOrd="0" destOrd="0" presId="urn:microsoft.com/office/officeart/2008/layout/LinedList"/>
    <dgm:cxn modelId="{31813ACA-B3BC-4919-A7CE-7972CD4D37EA}" type="presOf" srcId="{3BC84804-9268-4038-9BF2-F2EB62064197}" destId="{97F6D736-C4EC-4D6F-852D-F31F646CFBBA}" srcOrd="0" destOrd="0" presId="urn:microsoft.com/office/officeart/2008/layout/LinedList"/>
    <dgm:cxn modelId="{12BFFEE7-A3B3-4FB8-A471-AD8287FFDE42}" srcId="{3BC84804-9268-4038-9BF2-F2EB62064197}" destId="{ABA87BE9-2623-4C9B-9B6C-0789100F9E90}" srcOrd="4" destOrd="0" parTransId="{E96DD669-40F3-4868-8198-5104773AD904}" sibTransId="{57871B14-2BEB-4AC3-B4A8-BDDA2F386E25}"/>
    <dgm:cxn modelId="{E9CFCF69-B721-48A9-9EDA-B7F0890614EC}" type="presParOf" srcId="{97F6D736-C4EC-4D6F-852D-F31F646CFBBA}" destId="{203869F8-8FD9-4134-9489-F5DF191AA320}" srcOrd="0" destOrd="0" presId="urn:microsoft.com/office/officeart/2008/layout/LinedList"/>
    <dgm:cxn modelId="{6EA25C24-813D-41B7-AE49-08AD613D5335}" type="presParOf" srcId="{97F6D736-C4EC-4D6F-852D-F31F646CFBBA}" destId="{C743ED25-9F10-499B-8A65-7ADD2FE03305}" srcOrd="1" destOrd="0" presId="urn:microsoft.com/office/officeart/2008/layout/LinedList"/>
    <dgm:cxn modelId="{44743E6A-B5D3-4C4B-9921-EE4D06EBE6AE}" type="presParOf" srcId="{C743ED25-9F10-499B-8A65-7ADD2FE03305}" destId="{248F155E-309B-4851-9D65-14B974176E6C}" srcOrd="0" destOrd="0" presId="urn:microsoft.com/office/officeart/2008/layout/LinedList"/>
    <dgm:cxn modelId="{1E775612-6CAF-4818-AC1C-38A49AD3F3A2}" type="presParOf" srcId="{C743ED25-9F10-499B-8A65-7ADD2FE03305}" destId="{1282CBC0-7533-4C7A-8549-318180341ABC}" srcOrd="1" destOrd="0" presId="urn:microsoft.com/office/officeart/2008/layout/LinedList"/>
    <dgm:cxn modelId="{D6990387-3472-4A0F-A371-67925B181FE1}" type="presParOf" srcId="{97F6D736-C4EC-4D6F-852D-F31F646CFBBA}" destId="{0034D93F-2FF5-46D8-82F6-2017B1E3AE29}" srcOrd="2" destOrd="0" presId="urn:microsoft.com/office/officeart/2008/layout/LinedList"/>
    <dgm:cxn modelId="{E2B9A7C5-B272-41DC-94B9-DD9AA5EDF1DA}" type="presParOf" srcId="{97F6D736-C4EC-4D6F-852D-F31F646CFBBA}" destId="{6995E2B5-15CC-448F-BDC3-0362B4A30BAB}" srcOrd="3" destOrd="0" presId="urn:microsoft.com/office/officeart/2008/layout/LinedList"/>
    <dgm:cxn modelId="{F17BE1D4-32D8-4F70-91AF-C5A7DAC28175}" type="presParOf" srcId="{6995E2B5-15CC-448F-BDC3-0362B4A30BAB}" destId="{BC184635-8798-4A68-B61B-49DBCA3805BC}" srcOrd="0" destOrd="0" presId="urn:microsoft.com/office/officeart/2008/layout/LinedList"/>
    <dgm:cxn modelId="{3FBE7669-7F61-4640-894C-5676E475A3F3}" type="presParOf" srcId="{6995E2B5-15CC-448F-BDC3-0362B4A30BAB}" destId="{9BD61BA0-A6A4-4160-BFD7-EF231D1E46E5}" srcOrd="1" destOrd="0" presId="urn:microsoft.com/office/officeart/2008/layout/LinedList"/>
    <dgm:cxn modelId="{9DA3406E-5978-4483-A180-08E0688C4237}" type="presParOf" srcId="{97F6D736-C4EC-4D6F-852D-F31F646CFBBA}" destId="{D297A966-431A-4FB0-BF93-5474B1AB7763}" srcOrd="4" destOrd="0" presId="urn:microsoft.com/office/officeart/2008/layout/LinedList"/>
    <dgm:cxn modelId="{0CB0D252-1A2A-47F8-A624-F630BC812813}" type="presParOf" srcId="{97F6D736-C4EC-4D6F-852D-F31F646CFBBA}" destId="{24C10E08-BB4D-4627-8C26-C847982B4E15}" srcOrd="5" destOrd="0" presId="urn:microsoft.com/office/officeart/2008/layout/LinedList"/>
    <dgm:cxn modelId="{1EA83866-43A0-4B89-AD00-F8281C0F3827}" type="presParOf" srcId="{24C10E08-BB4D-4627-8C26-C847982B4E15}" destId="{B0E36340-3BCD-48B0-AAAE-135B0F2EC35B}" srcOrd="0" destOrd="0" presId="urn:microsoft.com/office/officeart/2008/layout/LinedList"/>
    <dgm:cxn modelId="{4EB0E522-85D8-44D2-8B3D-D43DAA280F25}" type="presParOf" srcId="{24C10E08-BB4D-4627-8C26-C847982B4E15}" destId="{791AAAE9-EF7A-43A7-897E-B6F952F69FB5}" srcOrd="1" destOrd="0" presId="urn:microsoft.com/office/officeart/2008/layout/LinedList"/>
    <dgm:cxn modelId="{3B951411-4781-4D17-955C-86E61C911762}" type="presParOf" srcId="{97F6D736-C4EC-4D6F-852D-F31F646CFBBA}" destId="{44734C41-F987-4426-B7BB-D39A4246745B}" srcOrd="6" destOrd="0" presId="urn:microsoft.com/office/officeart/2008/layout/LinedList"/>
    <dgm:cxn modelId="{5681C958-A155-4AC5-9C52-8340931E9345}" type="presParOf" srcId="{97F6D736-C4EC-4D6F-852D-F31F646CFBBA}" destId="{1F5A87DA-FADF-4BE5-BD1B-C6340A1053FA}" srcOrd="7" destOrd="0" presId="urn:microsoft.com/office/officeart/2008/layout/LinedList"/>
    <dgm:cxn modelId="{2EE263BE-A3BF-4441-BE23-8DFA3B0AEAB6}" type="presParOf" srcId="{1F5A87DA-FADF-4BE5-BD1B-C6340A1053FA}" destId="{95CA9328-B2BD-45D0-B1F9-B7D46F72E547}" srcOrd="0" destOrd="0" presId="urn:microsoft.com/office/officeart/2008/layout/LinedList"/>
    <dgm:cxn modelId="{0CE6D202-D0D7-4345-A5BC-3F4BBA73CB96}" type="presParOf" srcId="{1F5A87DA-FADF-4BE5-BD1B-C6340A1053FA}" destId="{F08C2A6D-7CAD-4340-B2CD-C245327C85DC}" srcOrd="1" destOrd="0" presId="urn:microsoft.com/office/officeart/2008/layout/LinedList"/>
    <dgm:cxn modelId="{0AD399E6-C325-461C-90FB-3D541A6323F9}" type="presParOf" srcId="{97F6D736-C4EC-4D6F-852D-F31F646CFBBA}" destId="{F0E01BF4-6666-4C58-96A1-93E6FFA507EF}" srcOrd="8" destOrd="0" presId="urn:microsoft.com/office/officeart/2008/layout/LinedList"/>
    <dgm:cxn modelId="{39AC7FDA-ACE1-4E4F-BBE3-79D9EDA1E922}" type="presParOf" srcId="{97F6D736-C4EC-4D6F-852D-F31F646CFBBA}" destId="{3601D66F-ADB1-4D71-B874-B4BE04C8B91A}" srcOrd="9" destOrd="0" presId="urn:microsoft.com/office/officeart/2008/layout/LinedList"/>
    <dgm:cxn modelId="{294C65CE-4B9E-4ECB-9F4B-0D79CECA927C}" type="presParOf" srcId="{3601D66F-ADB1-4D71-B874-B4BE04C8B91A}" destId="{26FF13B3-1FC9-49F8-B4A5-EA7293F5E99B}" srcOrd="0" destOrd="0" presId="urn:microsoft.com/office/officeart/2008/layout/LinedList"/>
    <dgm:cxn modelId="{631AD005-59A1-4E2A-82A7-110F6ED8A4F5}" type="presParOf" srcId="{3601D66F-ADB1-4D71-B874-B4BE04C8B91A}" destId="{C348E507-EBCC-4441-8A96-B2D21A9D462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A5F869-E781-454D-BB71-6CB88B1E115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6F3845D-9398-4121-B4C8-9C0FF01D1076}">
      <dgm:prSet/>
      <dgm:spPr/>
      <dgm:t>
        <a:bodyPr/>
        <a:lstStyle/>
        <a:p>
          <a:r>
            <a:rPr lang="en-US"/>
            <a:t>The previous verses dealt with the remnant’s spiritual, emotional, and mental wellness.</a:t>
          </a:r>
        </a:p>
      </dgm:t>
    </dgm:pt>
    <dgm:pt modelId="{0B18566F-0C55-42B8-A9B8-50689A18AE51}" type="parTrans" cxnId="{E1BBB3AF-77E5-49D0-BF20-102EA54AA627}">
      <dgm:prSet/>
      <dgm:spPr/>
      <dgm:t>
        <a:bodyPr/>
        <a:lstStyle/>
        <a:p>
          <a:endParaRPr lang="en-US"/>
        </a:p>
      </dgm:t>
    </dgm:pt>
    <dgm:pt modelId="{629CB890-97AD-4AB7-A962-91D278EE1F7B}" type="sibTrans" cxnId="{E1BBB3AF-77E5-49D0-BF20-102EA54AA627}">
      <dgm:prSet/>
      <dgm:spPr/>
      <dgm:t>
        <a:bodyPr/>
        <a:lstStyle/>
        <a:p>
          <a:endParaRPr lang="en-US"/>
        </a:p>
      </dgm:t>
    </dgm:pt>
    <dgm:pt modelId="{DA76B6C9-E028-4690-9B95-AE949C6F497F}">
      <dgm:prSet/>
      <dgm:spPr/>
      <dgm:t>
        <a:bodyPr/>
        <a:lstStyle/>
        <a:p>
          <a:r>
            <a:rPr lang="en-US"/>
            <a:t>Verses 19 and 20 deal with the remnant’s social location.</a:t>
          </a:r>
        </a:p>
      </dgm:t>
    </dgm:pt>
    <dgm:pt modelId="{8CAF726D-8536-4E59-BBD1-E7A175252A2C}" type="parTrans" cxnId="{AB7DD634-D762-4C56-AE93-603B3FF89225}">
      <dgm:prSet/>
      <dgm:spPr/>
      <dgm:t>
        <a:bodyPr/>
        <a:lstStyle/>
        <a:p>
          <a:endParaRPr lang="en-US"/>
        </a:p>
      </dgm:t>
    </dgm:pt>
    <dgm:pt modelId="{0ADA1A7A-9F41-4A52-850D-B5BAF5E53C79}" type="sibTrans" cxnId="{AB7DD634-D762-4C56-AE93-603B3FF89225}">
      <dgm:prSet/>
      <dgm:spPr/>
      <dgm:t>
        <a:bodyPr/>
        <a:lstStyle/>
        <a:p>
          <a:endParaRPr lang="en-US"/>
        </a:p>
      </dgm:t>
    </dgm:pt>
    <dgm:pt modelId="{5DA091FC-F2A9-4A49-B540-B5399DE4FF73}">
      <dgm:prSet/>
      <dgm:spPr/>
      <dgm:t>
        <a:bodyPr/>
        <a:lstStyle/>
        <a:p>
          <a:r>
            <a:rPr lang="en-US"/>
            <a:t>They have been oppressed, cast away, and robbed of their fortune.</a:t>
          </a:r>
        </a:p>
      </dgm:t>
    </dgm:pt>
    <dgm:pt modelId="{F08D7022-8033-46B7-92EF-E456B0D045F7}" type="parTrans" cxnId="{02E7D23F-713D-4E48-AC7F-F785373939F2}">
      <dgm:prSet/>
      <dgm:spPr/>
      <dgm:t>
        <a:bodyPr/>
        <a:lstStyle/>
        <a:p>
          <a:endParaRPr lang="en-US"/>
        </a:p>
      </dgm:t>
    </dgm:pt>
    <dgm:pt modelId="{850BA241-C489-435E-91D5-935C0084586F}" type="sibTrans" cxnId="{02E7D23F-713D-4E48-AC7F-F785373939F2}">
      <dgm:prSet/>
      <dgm:spPr/>
      <dgm:t>
        <a:bodyPr/>
        <a:lstStyle/>
        <a:p>
          <a:endParaRPr lang="en-US"/>
        </a:p>
      </dgm:t>
    </dgm:pt>
    <dgm:pt modelId="{74458625-1200-4958-88AF-8B07A5B1FF70}">
      <dgm:prSet/>
      <dgm:spPr/>
      <dgm:t>
        <a:bodyPr/>
        <a:lstStyle/>
        <a:p>
          <a:r>
            <a:rPr lang="en-US"/>
            <a:t>The benefits of their identity have been stripped.</a:t>
          </a:r>
        </a:p>
      </dgm:t>
    </dgm:pt>
    <dgm:pt modelId="{2E9BC569-6839-451E-B24F-7F3891CEC666}" type="parTrans" cxnId="{8D4B3FFF-7BF8-4BCD-9A8E-30D2BD431B80}">
      <dgm:prSet/>
      <dgm:spPr/>
      <dgm:t>
        <a:bodyPr/>
        <a:lstStyle/>
        <a:p>
          <a:endParaRPr lang="en-US"/>
        </a:p>
      </dgm:t>
    </dgm:pt>
    <dgm:pt modelId="{7991F147-758F-443F-A9DA-BEE1758DDAAC}" type="sibTrans" cxnId="{8D4B3FFF-7BF8-4BCD-9A8E-30D2BD431B80}">
      <dgm:prSet/>
      <dgm:spPr/>
      <dgm:t>
        <a:bodyPr/>
        <a:lstStyle/>
        <a:p>
          <a:endParaRPr lang="en-US"/>
        </a:p>
      </dgm:t>
    </dgm:pt>
    <dgm:pt modelId="{8679BBB9-0720-43B0-9E7F-40D519292F5B}">
      <dgm:prSet/>
      <dgm:spPr/>
      <dgm:t>
        <a:bodyPr/>
        <a:lstStyle/>
        <a:p>
          <a:r>
            <a:rPr lang="en-US"/>
            <a:t>They were mocked and shamed because of their identity.</a:t>
          </a:r>
        </a:p>
      </dgm:t>
    </dgm:pt>
    <dgm:pt modelId="{3D827540-9462-48ED-AC2A-ED53F7E921FD}" type="parTrans" cxnId="{3A2B36DE-F54F-43B5-9580-A5701A1AE0AF}">
      <dgm:prSet/>
      <dgm:spPr/>
      <dgm:t>
        <a:bodyPr/>
        <a:lstStyle/>
        <a:p>
          <a:endParaRPr lang="en-US"/>
        </a:p>
      </dgm:t>
    </dgm:pt>
    <dgm:pt modelId="{6FA8DFC4-1065-4FEF-B72C-160C1D3AB3E1}" type="sibTrans" cxnId="{3A2B36DE-F54F-43B5-9580-A5701A1AE0AF}">
      <dgm:prSet/>
      <dgm:spPr/>
      <dgm:t>
        <a:bodyPr/>
        <a:lstStyle/>
        <a:p>
          <a:endParaRPr lang="en-US"/>
        </a:p>
      </dgm:t>
    </dgm:pt>
    <dgm:pt modelId="{912A0EE6-E0B4-4B33-90A4-1E208B7A9C09}" type="pres">
      <dgm:prSet presAssocID="{7BA5F869-E781-454D-BB71-6CB88B1E1151}" presName="vert0" presStyleCnt="0">
        <dgm:presLayoutVars>
          <dgm:dir/>
          <dgm:animOne val="branch"/>
          <dgm:animLvl val="lvl"/>
        </dgm:presLayoutVars>
      </dgm:prSet>
      <dgm:spPr/>
    </dgm:pt>
    <dgm:pt modelId="{4A862F7E-DDE3-4AB2-B5BE-D52A775EBAF6}" type="pres">
      <dgm:prSet presAssocID="{56F3845D-9398-4121-B4C8-9C0FF01D1076}" presName="thickLine" presStyleLbl="alignNode1" presStyleIdx="0" presStyleCnt="5"/>
      <dgm:spPr/>
    </dgm:pt>
    <dgm:pt modelId="{C611FB94-4C43-4210-AF86-45716B11080B}" type="pres">
      <dgm:prSet presAssocID="{56F3845D-9398-4121-B4C8-9C0FF01D1076}" presName="horz1" presStyleCnt="0"/>
      <dgm:spPr/>
    </dgm:pt>
    <dgm:pt modelId="{EAF33686-D069-4A5A-85EA-6AC9245ADC87}" type="pres">
      <dgm:prSet presAssocID="{56F3845D-9398-4121-B4C8-9C0FF01D1076}" presName="tx1" presStyleLbl="revTx" presStyleIdx="0" presStyleCnt="5"/>
      <dgm:spPr/>
    </dgm:pt>
    <dgm:pt modelId="{41D8321C-5892-4728-B872-1D0257C95FBB}" type="pres">
      <dgm:prSet presAssocID="{56F3845D-9398-4121-B4C8-9C0FF01D1076}" presName="vert1" presStyleCnt="0"/>
      <dgm:spPr/>
    </dgm:pt>
    <dgm:pt modelId="{BE751287-9CA8-4F53-80BF-9078970C8249}" type="pres">
      <dgm:prSet presAssocID="{DA76B6C9-E028-4690-9B95-AE949C6F497F}" presName="thickLine" presStyleLbl="alignNode1" presStyleIdx="1" presStyleCnt="5"/>
      <dgm:spPr/>
    </dgm:pt>
    <dgm:pt modelId="{286EDB4C-DDB6-412A-8E2C-695A0BD364E6}" type="pres">
      <dgm:prSet presAssocID="{DA76B6C9-E028-4690-9B95-AE949C6F497F}" presName="horz1" presStyleCnt="0"/>
      <dgm:spPr/>
    </dgm:pt>
    <dgm:pt modelId="{23D6661D-9E42-4D39-8FF8-E2E17F6C9F05}" type="pres">
      <dgm:prSet presAssocID="{DA76B6C9-E028-4690-9B95-AE949C6F497F}" presName="tx1" presStyleLbl="revTx" presStyleIdx="1" presStyleCnt="5"/>
      <dgm:spPr/>
    </dgm:pt>
    <dgm:pt modelId="{6F9BD535-6316-4305-89BB-BCB50C4F1AB0}" type="pres">
      <dgm:prSet presAssocID="{DA76B6C9-E028-4690-9B95-AE949C6F497F}" presName="vert1" presStyleCnt="0"/>
      <dgm:spPr/>
    </dgm:pt>
    <dgm:pt modelId="{A4C81556-DC2F-464A-B1EC-4DA3B99E39A0}" type="pres">
      <dgm:prSet presAssocID="{5DA091FC-F2A9-4A49-B540-B5399DE4FF73}" presName="thickLine" presStyleLbl="alignNode1" presStyleIdx="2" presStyleCnt="5"/>
      <dgm:spPr/>
    </dgm:pt>
    <dgm:pt modelId="{E2763E17-0698-4EC9-8B9E-C95123635600}" type="pres">
      <dgm:prSet presAssocID="{5DA091FC-F2A9-4A49-B540-B5399DE4FF73}" presName="horz1" presStyleCnt="0"/>
      <dgm:spPr/>
    </dgm:pt>
    <dgm:pt modelId="{3ED6B25D-0359-43BD-8CFD-F28A0251B873}" type="pres">
      <dgm:prSet presAssocID="{5DA091FC-F2A9-4A49-B540-B5399DE4FF73}" presName="tx1" presStyleLbl="revTx" presStyleIdx="2" presStyleCnt="5"/>
      <dgm:spPr/>
    </dgm:pt>
    <dgm:pt modelId="{18104F20-775D-4FFD-A7FB-F25164EB6DA4}" type="pres">
      <dgm:prSet presAssocID="{5DA091FC-F2A9-4A49-B540-B5399DE4FF73}" presName="vert1" presStyleCnt="0"/>
      <dgm:spPr/>
    </dgm:pt>
    <dgm:pt modelId="{9D03062B-9B93-4A9D-A48A-5815651ECF2D}" type="pres">
      <dgm:prSet presAssocID="{74458625-1200-4958-88AF-8B07A5B1FF70}" presName="thickLine" presStyleLbl="alignNode1" presStyleIdx="3" presStyleCnt="5"/>
      <dgm:spPr/>
    </dgm:pt>
    <dgm:pt modelId="{8EAFE3D6-8608-4D44-BF3B-9A6E774D24F9}" type="pres">
      <dgm:prSet presAssocID="{74458625-1200-4958-88AF-8B07A5B1FF70}" presName="horz1" presStyleCnt="0"/>
      <dgm:spPr/>
    </dgm:pt>
    <dgm:pt modelId="{82EC72AF-DA58-477E-A9EF-6C1B7AFCE6FC}" type="pres">
      <dgm:prSet presAssocID="{74458625-1200-4958-88AF-8B07A5B1FF70}" presName="tx1" presStyleLbl="revTx" presStyleIdx="3" presStyleCnt="5"/>
      <dgm:spPr/>
    </dgm:pt>
    <dgm:pt modelId="{6A27C5D5-1975-4140-BA6F-A4B3D1A06A63}" type="pres">
      <dgm:prSet presAssocID="{74458625-1200-4958-88AF-8B07A5B1FF70}" presName="vert1" presStyleCnt="0"/>
      <dgm:spPr/>
    </dgm:pt>
    <dgm:pt modelId="{35A6B22E-FCFF-452F-B269-C319ADE349C3}" type="pres">
      <dgm:prSet presAssocID="{8679BBB9-0720-43B0-9E7F-40D519292F5B}" presName="thickLine" presStyleLbl="alignNode1" presStyleIdx="4" presStyleCnt="5"/>
      <dgm:spPr/>
    </dgm:pt>
    <dgm:pt modelId="{3A809D07-A3C9-42F0-BA0E-50900E580653}" type="pres">
      <dgm:prSet presAssocID="{8679BBB9-0720-43B0-9E7F-40D519292F5B}" presName="horz1" presStyleCnt="0"/>
      <dgm:spPr/>
    </dgm:pt>
    <dgm:pt modelId="{17C4E53B-56A8-456D-9F6F-66BBF29F2C46}" type="pres">
      <dgm:prSet presAssocID="{8679BBB9-0720-43B0-9E7F-40D519292F5B}" presName="tx1" presStyleLbl="revTx" presStyleIdx="4" presStyleCnt="5"/>
      <dgm:spPr/>
    </dgm:pt>
    <dgm:pt modelId="{EAD131D8-AC8D-4047-B8C3-85B83F432435}" type="pres">
      <dgm:prSet presAssocID="{8679BBB9-0720-43B0-9E7F-40D519292F5B}" presName="vert1" presStyleCnt="0"/>
      <dgm:spPr/>
    </dgm:pt>
  </dgm:ptLst>
  <dgm:cxnLst>
    <dgm:cxn modelId="{2385ED0E-DAE4-4129-9FDA-E4B1746C93E6}" type="presOf" srcId="{DA76B6C9-E028-4690-9B95-AE949C6F497F}" destId="{23D6661D-9E42-4D39-8FF8-E2E17F6C9F05}" srcOrd="0" destOrd="0" presId="urn:microsoft.com/office/officeart/2008/layout/LinedList"/>
    <dgm:cxn modelId="{AB7DD634-D762-4C56-AE93-603B3FF89225}" srcId="{7BA5F869-E781-454D-BB71-6CB88B1E1151}" destId="{DA76B6C9-E028-4690-9B95-AE949C6F497F}" srcOrd="1" destOrd="0" parTransId="{8CAF726D-8536-4E59-BBD1-E7A175252A2C}" sibTransId="{0ADA1A7A-9F41-4A52-850D-B5BAF5E53C79}"/>
    <dgm:cxn modelId="{02E7D23F-713D-4E48-AC7F-F785373939F2}" srcId="{7BA5F869-E781-454D-BB71-6CB88B1E1151}" destId="{5DA091FC-F2A9-4A49-B540-B5399DE4FF73}" srcOrd="2" destOrd="0" parTransId="{F08D7022-8033-46B7-92EF-E456B0D045F7}" sibTransId="{850BA241-C489-435E-91D5-935C0084586F}"/>
    <dgm:cxn modelId="{46AE0C60-12D1-4484-97D3-8A8AB6DBE23A}" type="presOf" srcId="{8679BBB9-0720-43B0-9E7F-40D519292F5B}" destId="{17C4E53B-56A8-456D-9F6F-66BBF29F2C46}" srcOrd="0" destOrd="0" presId="urn:microsoft.com/office/officeart/2008/layout/LinedList"/>
    <dgm:cxn modelId="{8B404848-E801-49D4-BDA1-C42677B45599}" type="presOf" srcId="{56F3845D-9398-4121-B4C8-9C0FF01D1076}" destId="{EAF33686-D069-4A5A-85EA-6AC9245ADC87}" srcOrd="0" destOrd="0" presId="urn:microsoft.com/office/officeart/2008/layout/LinedList"/>
    <dgm:cxn modelId="{12FAAF7F-2A78-4416-824B-D6F8FCD5FAF7}" type="presOf" srcId="{7BA5F869-E781-454D-BB71-6CB88B1E1151}" destId="{912A0EE6-E0B4-4B33-90A4-1E208B7A9C09}" srcOrd="0" destOrd="0" presId="urn:microsoft.com/office/officeart/2008/layout/LinedList"/>
    <dgm:cxn modelId="{97A7E7A5-03D5-40B4-99A9-E3C0359F6C63}" type="presOf" srcId="{5DA091FC-F2A9-4A49-B540-B5399DE4FF73}" destId="{3ED6B25D-0359-43BD-8CFD-F28A0251B873}" srcOrd="0" destOrd="0" presId="urn:microsoft.com/office/officeart/2008/layout/LinedList"/>
    <dgm:cxn modelId="{B5B130AD-7833-4E00-B1A6-5A3B160873E4}" type="presOf" srcId="{74458625-1200-4958-88AF-8B07A5B1FF70}" destId="{82EC72AF-DA58-477E-A9EF-6C1B7AFCE6FC}" srcOrd="0" destOrd="0" presId="urn:microsoft.com/office/officeart/2008/layout/LinedList"/>
    <dgm:cxn modelId="{E1BBB3AF-77E5-49D0-BF20-102EA54AA627}" srcId="{7BA5F869-E781-454D-BB71-6CB88B1E1151}" destId="{56F3845D-9398-4121-B4C8-9C0FF01D1076}" srcOrd="0" destOrd="0" parTransId="{0B18566F-0C55-42B8-A9B8-50689A18AE51}" sibTransId="{629CB890-97AD-4AB7-A962-91D278EE1F7B}"/>
    <dgm:cxn modelId="{3A2B36DE-F54F-43B5-9580-A5701A1AE0AF}" srcId="{7BA5F869-E781-454D-BB71-6CB88B1E1151}" destId="{8679BBB9-0720-43B0-9E7F-40D519292F5B}" srcOrd="4" destOrd="0" parTransId="{3D827540-9462-48ED-AC2A-ED53F7E921FD}" sibTransId="{6FA8DFC4-1065-4FEF-B72C-160C1D3AB3E1}"/>
    <dgm:cxn modelId="{8D4B3FFF-7BF8-4BCD-9A8E-30D2BD431B80}" srcId="{7BA5F869-E781-454D-BB71-6CB88B1E1151}" destId="{74458625-1200-4958-88AF-8B07A5B1FF70}" srcOrd="3" destOrd="0" parTransId="{2E9BC569-6839-451E-B24F-7F3891CEC666}" sibTransId="{7991F147-758F-443F-A9DA-BEE1758DDAAC}"/>
    <dgm:cxn modelId="{6BD3554E-C636-423E-BAE2-B598810B7FF3}" type="presParOf" srcId="{912A0EE6-E0B4-4B33-90A4-1E208B7A9C09}" destId="{4A862F7E-DDE3-4AB2-B5BE-D52A775EBAF6}" srcOrd="0" destOrd="0" presId="urn:microsoft.com/office/officeart/2008/layout/LinedList"/>
    <dgm:cxn modelId="{339788BF-CBFE-4D01-A6D0-EB7D1C546001}" type="presParOf" srcId="{912A0EE6-E0B4-4B33-90A4-1E208B7A9C09}" destId="{C611FB94-4C43-4210-AF86-45716B11080B}" srcOrd="1" destOrd="0" presId="urn:microsoft.com/office/officeart/2008/layout/LinedList"/>
    <dgm:cxn modelId="{4C3DB2FA-2F7D-441F-B903-9219E3E3B438}" type="presParOf" srcId="{C611FB94-4C43-4210-AF86-45716B11080B}" destId="{EAF33686-D069-4A5A-85EA-6AC9245ADC87}" srcOrd="0" destOrd="0" presId="urn:microsoft.com/office/officeart/2008/layout/LinedList"/>
    <dgm:cxn modelId="{C87A16BB-4F1A-40B5-9135-895E258708D7}" type="presParOf" srcId="{C611FB94-4C43-4210-AF86-45716B11080B}" destId="{41D8321C-5892-4728-B872-1D0257C95FBB}" srcOrd="1" destOrd="0" presId="urn:microsoft.com/office/officeart/2008/layout/LinedList"/>
    <dgm:cxn modelId="{3C7F7042-AB93-4FBD-9000-4506F65722D7}" type="presParOf" srcId="{912A0EE6-E0B4-4B33-90A4-1E208B7A9C09}" destId="{BE751287-9CA8-4F53-80BF-9078970C8249}" srcOrd="2" destOrd="0" presId="urn:microsoft.com/office/officeart/2008/layout/LinedList"/>
    <dgm:cxn modelId="{CE3287AA-5F0C-45D5-B0D1-8A54EDD0005E}" type="presParOf" srcId="{912A0EE6-E0B4-4B33-90A4-1E208B7A9C09}" destId="{286EDB4C-DDB6-412A-8E2C-695A0BD364E6}" srcOrd="3" destOrd="0" presId="urn:microsoft.com/office/officeart/2008/layout/LinedList"/>
    <dgm:cxn modelId="{C39D5E31-66D9-4F09-BB94-CC31F0C1537A}" type="presParOf" srcId="{286EDB4C-DDB6-412A-8E2C-695A0BD364E6}" destId="{23D6661D-9E42-4D39-8FF8-E2E17F6C9F05}" srcOrd="0" destOrd="0" presId="urn:microsoft.com/office/officeart/2008/layout/LinedList"/>
    <dgm:cxn modelId="{575A95BE-95FC-4402-AE7C-853F2D8F7D2A}" type="presParOf" srcId="{286EDB4C-DDB6-412A-8E2C-695A0BD364E6}" destId="{6F9BD535-6316-4305-89BB-BCB50C4F1AB0}" srcOrd="1" destOrd="0" presId="urn:microsoft.com/office/officeart/2008/layout/LinedList"/>
    <dgm:cxn modelId="{AC7BD3D8-57AD-48C6-9FB5-DD66CBF101CF}" type="presParOf" srcId="{912A0EE6-E0B4-4B33-90A4-1E208B7A9C09}" destId="{A4C81556-DC2F-464A-B1EC-4DA3B99E39A0}" srcOrd="4" destOrd="0" presId="urn:microsoft.com/office/officeart/2008/layout/LinedList"/>
    <dgm:cxn modelId="{94D9C4A3-F077-444B-B844-30DA17F60540}" type="presParOf" srcId="{912A0EE6-E0B4-4B33-90A4-1E208B7A9C09}" destId="{E2763E17-0698-4EC9-8B9E-C95123635600}" srcOrd="5" destOrd="0" presId="urn:microsoft.com/office/officeart/2008/layout/LinedList"/>
    <dgm:cxn modelId="{FA1C0190-75BE-4CFF-B7E4-C0C24399282B}" type="presParOf" srcId="{E2763E17-0698-4EC9-8B9E-C95123635600}" destId="{3ED6B25D-0359-43BD-8CFD-F28A0251B873}" srcOrd="0" destOrd="0" presId="urn:microsoft.com/office/officeart/2008/layout/LinedList"/>
    <dgm:cxn modelId="{DDC70B8A-A131-4657-A79E-B1A41262E9F8}" type="presParOf" srcId="{E2763E17-0698-4EC9-8B9E-C95123635600}" destId="{18104F20-775D-4FFD-A7FB-F25164EB6DA4}" srcOrd="1" destOrd="0" presId="urn:microsoft.com/office/officeart/2008/layout/LinedList"/>
    <dgm:cxn modelId="{30F2E40C-23CD-47F5-8C0B-DB1B6D160301}" type="presParOf" srcId="{912A0EE6-E0B4-4B33-90A4-1E208B7A9C09}" destId="{9D03062B-9B93-4A9D-A48A-5815651ECF2D}" srcOrd="6" destOrd="0" presId="urn:microsoft.com/office/officeart/2008/layout/LinedList"/>
    <dgm:cxn modelId="{263347C1-DB71-4E99-B75D-AF9D247F194D}" type="presParOf" srcId="{912A0EE6-E0B4-4B33-90A4-1E208B7A9C09}" destId="{8EAFE3D6-8608-4D44-BF3B-9A6E774D24F9}" srcOrd="7" destOrd="0" presId="urn:microsoft.com/office/officeart/2008/layout/LinedList"/>
    <dgm:cxn modelId="{DD0F2A3D-DECE-492A-B09E-F9AEFFEA4281}" type="presParOf" srcId="{8EAFE3D6-8608-4D44-BF3B-9A6E774D24F9}" destId="{82EC72AF-DA58-477E-A9EF-6C1B7AFCE6FC}" srcOrd="0" destOrd="0" presId="urn:microsoft.com/office/officeart/2008/layout/LinedList"/>
    <dgm:cxn modelId="{4A739621-0C59-420E-80C0-64BE2EB04578}" type="presParOf" srcId="{8EAFE3D6-8608-4D44-BF3B-9A6E774D24F9}" destId="{6A27C5D5-1975-4140-BA6F-A4B3D1A06A63}" srcOrd="1" destOrd="0" presId="urn:microsoft.com/office/officeart/2008/layout/LinedList"/>
    <dgm:cxn modelId="{46D516FF-77FB-4907-A197-9E925A744D83}" type="presParOf" srcId="{912A0EE6-E0B4-4B33-90A4-1E208B7A9C09}" destId="{35A6B22E-FCFF-452F-B269-C319ADE349C3}" srcOrd="8" destOrd="0" presId="urn:microsoft.com/office/officeart/2008/layout/LinedList"/>
    <dgm:cxn modelId="{38F36A92-E53F-4240-949A-D2D55E6DA613}" type="presParOf" srcId="{912A0EE6-E0B4-4B33-90A4-1E208B7A9C09}" destId="{3A809D07-A3C9-42F0-BA0E-50900E580653}" srcOrd="9" destOrd="0" presId="urn:microsoft.com/office/officeart/2008/layout/LinedList"/>
    <dgm:cxn modelId="{FEA33868-129A-4C06-AB2D-7903EDFCF2C4}" type="presParOf" srcId="{3A809D07-A3C9-42F0-BA0E-50900E580653}" destId="{17C4E53B-56A8-456D-9F6F-66BBF29F2C46}" srcOrd="0" destOrd="0" presId="urn:microsoft.com/office/officeart/2008/layout/LinedList"/>
    <dgm:cxn modelId="{345BE6F2-84E9-4536-97B0-D2537FA9A2FA}" type="presParOf" srcId="{3A809D07-A3C9-42F0-BA0E-50900E580653}" destId="{EAD131D8-AC8D-4047-B8C3-85B83F43243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5952D9-3158-4588-B6F2-FFA0472FD53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AD6B1E-FF64-4AEC-A586-2316089D39DE}">
      <dgm:prSet/>
      <dgm:spPr/>
      <dgm:t>
        <a:bodyPr/>
        <a:lstStyle/>
        <a:p>
          <a:r>
            <a:rPr lang="en-US"/>
            <a:t>Now God promises to remove their oppressors.</a:t>
          </a:r>
        </a:p>
      </dgm:t>
    </dgm:pt>
    <dgm:pt modelId="{72D6710B-4BE2-4D37-B61A-2F640D48D274}" type="parTrans" cxnId="{62E0140F-513E-45C6-9E6F-F76B4AAE6CD6}">
      <dgm:prSet/>
      <dgm:spPr/>
      <dgm:t>
        <a:bodyPr/>
        <a:lstStyle/>
        <a:p>
          <a:endParaRPr lang="en-US"/>
        </a:p>
      </dgm:t>
    </dgm:pt>
    <dgm:pt modelId="{9C88B5AB-8308-43B3-B118-25A9F2097E4A}" type="sibTrans" cxnId="{62E0140F-513E-45C6-9E6F-F76B4AAE6CD6}">
      <dgm:prSet/>
      <dgm:spPr/>
      <dgm:t>
        <a:bodyPr/>
        <a:lstStyle/>
        <a:p>
          <a:endParaRPr lang="en-US"/>
        </a:p>
      </dgm:t>
    </dgm:pt>
    <dgm:pt modelId="{9C2DD960-8BA8-4CBA-A2EB-72B7CFE2C91E}">
      <dgm:prSet/>
      <dgm:spPr/>
      <dgm:t>
        <a:bodyPr/>
        <a:lstStyle/>
        <a:p>
          <a:r>
            <a:rPr lang="en-US"/>
            <a:t>God promises to bring the remnant together.</a:t>
          </a:r>
        </a:p>
      </dgm:t>
    </dgm:pt>
    <dgm:pt modelId="{0F73CDB2-3F08-431E-8BF2-92CD79BE0A72}" type="parTrans" cxnId="{AF429840-8463-4318-B294-60824725AB47}">
      <dgm:prSet/>
      <dgm:spPr/>
      <dgm:t>
        <a:bodyPr/>
        <a:lstStyle/>
        <a:p>
          <a:endParaRPr lang="en-US"/>
        </a:p>
      </dgm:t>
    </dgm:pt>
    <dgm:pt modelId="{B3B17954-C41F-4091-B15F-C8F2E8D00EA8}" type="sibTrans" cxnId="{AF429840-8463-4318-B294-60824725AB47}">
      <dgm:prSet/>
      <dgm:spPr/>
      <dgm:t>
        <a:bodyPr/>
        <a:lstStyle/>
        <a:p>
          <a:endParaRPr lang="en-US"/>
        </a:p>
      </dgm:t>
    </dgm:pt>
    <dgm:pt modelId="{B15BFC95-BF21-4AF1-B710-46609B9BAF4C}">
      <dgm:prSet/>
      <dgm:spPr/>
      <dgm:t>
        <a:bodyPr/>
        <a:lstStyle/>
        <a:p>
          <a:r>
            <a:rPr lang="en-US"/>
            <a:t>God promises to give them a good name.</a:t>
          </a:r>
        </a:p>
      </dgm:t>
    </dgm:pt>
    <dgm:pt modelId="{7F232587-E4C5-408B-8214-8F7A0A8E7885}" type="parTrans" cxnId="{656E8544-8AC1-4BEF-A01B-1D02C6F6157C}">
      <dgm:prSet/>
      <dgm:spPr/>
      <dgm:t>
        <a:bodyPr/>
        <a:lstStyle/>
        <a:p>
          <a:endParaRPr lang="en-US"/>
        </a:p>
      </dgm:t>
    </dgm:pt>
    <dgm:pt modelId="{1F156126-8D2B-4555-ABD2-2C4DFD3A101D}" type="sibTrans" cxnId="{656E8544-8AC1-4BEF-A01B-1D02C6F6157C}">
      <dgm:prSet/>
      <dgm:spPr/>
      <dgm:t>
        <a:bodyPr/>
        <a:lstStyle/>
        <a:p>
          <a:endParaRPr lang="en-US"/>
        </a:p>
      </dgm:t>
    </dgm:pt>
    <dgm:pt modelId="{14615321-23AA-4CA4-9480-1AFB05606E6F}">
      <dgm:prSet/>
      <dgm:spPr/>
      <dgm:t>
        <a:bodyPr/>
        <a:lstStyle/>
        <a:p>
          <a:r>
            <a:rPr lang="en-US"/>
            <a:t>God promises to restore their fortunes.</a:t>
          </a:r>
        </a:p>
      </dgm:t>
    </dgm:pt>
    <dgm:pt modelId="{BA839888-A843-46F0-AB60-6D580E9EFDA7}" type="parTrans" cxnId="{8AE997AB-E574-424F-B5C4-9C2F74EA5680}">
      <dgm:prSet/>
      <dgm:spPr/>
      <dgm:t>
        <a:bodyPr/>
        <a:lstStyle/>
        <a:p>
          <a:endParaRPr lang="en-US"/>
        </a:p>
      </dgm:t>
    </dgm:pt>
    <dgm:pt modelId="{DF716A4A-3448-4EE4-801B-AB061B6802E1}" type="sibTrans" cxnId="{8AE997AB-E574-424F-B5C4-9C2F74EA5680}">
      <dgm:prSet/>
      <dgm:spPr/>
      <dgm:t>
        <a:bodyPr/>
        <a:lstStyle/>
        <a:p>
          <a:endParaRPr lang="en-US"/>
        </a:p>
      </dgm:t>
    </dgm:pt>
    <dgm:pt modelId="{89220FAF-F54A-405C-BE0D-D789FF42A58E}" type="pres">
      <dgm:prSet presAssocID="{F25952D9-3158-4588-B6F2-FFA0472FD537}" presName="root" presStyleCnt="0">
        <dgm:presLayoutVars>
          <dgm:dir/>
          <dgm:resizeHandles val="exact"/>
        </dgm:presLayoutVars>
      </dgm:prSet>
      <dgm:spPr/>
    </dgm:pt>
    <dgm:pt modelId="{27AEC54A-4D54-4704-8222-32F56D92787D}" type="pres">
      <dgm:prSet presAssocID="{73AD6B1E-FF64-4AEC-A586-2316089D39DE}" presName="compNode" presStyleCnt="0"/>
      <dgm:spPr/>
    </dgm:pt>
    <dgm:pt modelId="{466218CC-4D78-47CE-99D1-8B21AC74E91E}" type="pres">
      <dgm:prSet presAssocID="{73AD6B1E-FF64-4AEC-A586-2316089D39DE}" presName="bgRect" presStyleLbl="bgShp" presStyleIdx="0" presStyleCnt="4"/>
      <dgm:spPr/>
    </dgm:pt>
    <dgm:pt modelId="{979422F5-C61D-4E9A-BECC-77FF29225A2A}" type="pres">
      <dgm:prSet presAssocID="{73AD6B1E-FF64-4AEC-A586-2316089D39D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 Sign"/>
        </a:ext>
      </dgm:extLst>
    </dgm:pt>
    <dgm:pt modelId="{3969596A-1A40-4FF1-94F8-41758FF8AA95}" type="pres">
      <dgm:prSet presAssocID="{73AD6B1E-FF64-4AEC-A586-2316089D39DE}" presName="spaceRect" presStyleCnt="0"/>
      <dgm:spPr/>
    </dgm:pt>
    <dgm:pt modelId="{007EFAD0-2453-43EC-9938-96C686D5B5E5}" type="pres">
      <dgm:prSet presAssocID="{73AD6B1E-FF64-4AEC-A586-2316089D39DE}" presName="parTx" presStyleLbl="revTx" presStyleIdx="0" presStyleCnt="4">
        <dgm:presLayoutVars>
          <dgm:chMax val="0"/>
          <dgm:chPref val="0"/>
        </dgm:presLayoutVars>
      </dgm:prSet>
      <dgm:spPr/>
    </dgm:pt>
    <dgm:pt modelId="{ABB1DB14-4BEE-4E76-8C50-0B8885910F14}" type="pres">
      <dgm:prSet presAssocID="{9C88B5AB-8308-43B3-B118-25A9F2097E4A}" presName="sibTrans" presStyleCnt="0"/>
      <dgm:spPr/>
    </dgm:pt>
    <dgm:pt modelId="{178934F6-FCC1-4D8C-86AA-A88270731FD1}" type="pres">
      <dgm:prSet presAssocID="{9C2DD960-8BA8-4CBA-A2EB-72B7CFE2C91E}" presName="compNode" presStyleCnt="0"/>
      <dgm:spPr/>
    </dgm:pt>
    <dgm:pt modelId="{4D360EF8-E1BA-461F-8456-7B10BF6E58C2}" type="pres">
      <dgm:prSet presAssocID="{9C2DD960-8BA8-4CBA-A2EB-72B7CFE2C91E}" presName="bgRect" presStyleLbl="bgShp" presStyleIdx="1" presStyleCnt="4"/>
      <dgm:spPr/>
    </dgm:pt>
    <dgm:pt modelId="{C70D3480-0B1C-42DA-A2A4-E7A41D2ACB2D}" type="pres">
      <dgm:prSet presAssocID="{9C2DD960-8BA8-4CBA-A2EB-72B7CFE2C91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Lock"/>
        </a:ext>
      </dgm:extLst>
    </dgm:pt>
    <dgm:pt modelId="{BC3B7E26-42F7-472E-894F-20C7DD7E777A}" type="pres">
      <dgm:prSet presAssocID="{9C2DD960-8BA8-4CBA-A2EB-72B7CFE2C91E}" presName="spaceRect" presStyleCnt="0"/>
      <dgm:spPr/>
    </dgm:pt>
    <dgm:pt modelId="{4D86D610-8B63-45FB-94C0-AD2F70D05B0B}" type="pres">
      <dgm:prSet presAssocID="{9C2DD960-8BA8-4CBA-A2EB-72B7CFE2C91E}" presName="parTx" presStyleLbl="revTx" presStyleIdx="1" presStyleCnt="4">
        <dgm:presLayoutVars>
          <dgm:chMax val="0"/>
          <dgm:chPref val="0"/>
        </dgm:presLayoutVars>
      </dgm:prSet>
      <dgm:spPr/>
    </dgm:pt>
    <dgm:pt modelId="{D7504F23-AB00-4627-A07E-E3147804C05E}" type="pres">
      <dgm:prSet presAssocID="{B3B17954-C41F-4091-B15F-C8F2E8D00EA8}" presName="sibTrans" presStyleCnt="0"/>
      <dgm:spPr/>
    </dgm:pt>
    <dgm:pt modelId="{0A223BCB-5ADD-44C7-AF2B-14FAB26460C2}" type="pres">
      <dgm:prSet presAssocID="{B15BFC95-BF21-4AF1-B710-46609B9BAF4C}" presName="compNode" presStyleCnt="0"/>
      <dgm:spPr/>
    </dgm:pt>
    <dgm:pt modelId="{9721D3B5-26D4-47B9-A734-814E6CBADA3C}" type="pres">
      <dgm:prSet presAssocID="{B15BFC95-BF21-4AF1-B710-46609B9BAF4C}" presName="bgRect" presStyleLbl="bgShp" presStyleIdx="2" presStyleCnt="4"/>
      <dgm:spPr/>
    </dgm:pt>
    <dgm:pt modelId="{C03A8D77-2BF1-444D-972C-8E63921B1E05}" type="pres">
      <dgm:prSet presAssocID="{B15BFC95-BF21-4AF1-B710-46609B9BAF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ve Letter"/>
        </a:ext>
      </dgm:extLst>
    </dgm:pt>
    <dgm:pt modelId="{A283A352-D944-4A7A-9843-0CE388EDDDBA}" type="pres">
      <dgm:prSet presAssocID="{B15BFC95-BF21-4AF1-B710-46609B9BAF4C}" presName="spaceRect" presStyleCnt="0"/>
      <dgm:spPr/>
    </dgm:pt>
    <dgm:pt modelId="{9BDADC9A-91E4-4FAF-A2E9-509B66649CC9}" type="pres">
      <dgm:prSet presAssocID="{B15BFC95-BF21-4AF1-B710-46609B9BAF4C}" presName="parTx" presStyleLbl="revTx" presStyleIdx="2" presStyleCnt="4">
        <dgm:presLayoutVars>
          <dgm:chMax val="0"/>
          <dgm:chPref val="0"/>
        </dgm:presLayoutVars>
      </dgm:prSet>
      <dgm:spPr/>
    </dgm:pt>
    <dgm:pt modelId="{077BC9C4-40F4-4C19-9343-9CBCED0B3A48}" type="pres">
      <dgm:prSet presAssocID="{1F156126-8D2B-4555-ABD2-2C4DFD3A101D}" presName="sibTrans" presStyleCnt="0"/>
      <dgm:spPr/>
    </dgm:pt>
    <dgm:pt modelId="{D79F7250-5572-4C46-B1D9-5F1B3A0FE770}" type="pres">
      <dgm:prSet presAssocID="{14615321-23AA-4CA4-9480-1AFB05606E6F}" presName="compNode" presStyleCnt="0"/>
      <dgm:spPr/>
    </dgm:pt>
    <dgm:pt modelId="{27EE56EB-0A24-4418-AD8B-7001527198D9}" type="pres">
      <dgm:prSet presAssocID="{14615321-23AA-4CA4-9480-1AFB05606E6F}" presName="bgRect" presStyleLbl="bgShp" presStyleIdx="3" presStyleCnt="4"/>
      <dgm:spPr/>
    </dgm:pt>
    <dgm:pt modelId="{35C8A3D8-BA4F-4FCC-85F6-CCBC21E442E4}" type="pres">
      <dgm:prSet presAssocID="{14615321-23AA-4CA4-9480-1AFB05606E6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nn Diagram"/>
        </a:ext>
      </dgm:extLst>
    </dgm:pt>
    <dgm:pt modelId="{96BCE26B-A1D4-4FD4-A972-B66463E7E752}" type="pres">
      <dgm:prSet presAssocID="{14615321-23AA-4CA4-9480-1AFB05606E6F}" presName="spaceRect" presStyleCnt="0"/>
      <dgm:spPr/>
    </dgm:pt>
    <dgm:pt modelId="{AF8DA934-773A-41D1-BF46-77EF69E82FCC}" type="pres">
      <dgm:prSet presAssocID="{14615321-23AA-4CA4-9480-1AFB05606E6F}" presName="parTx" presStyleLbl="revTx" presStyleIdx="3" presStyleCnt="4">
        <dgm:presLayoutVars>
          <dgm:chMax val="0"/>
          <dgm:chPref val="0"/>
        </dgm:presLayoutVars>
      </dgm:prSet>
      <dgm:spPr/>
    </dgm:pt>
  </dgm:ptLst>
  <dgm:cxnLst>
    <dgm:cxn modelId="{62E0140F-513E-45C6-9E6F-F76B4AAE6CD6}" srcId="{F25952D9-3158-4588-B6F2-FFA0472FD537}" destId="{73AD6B1E-FF64-4AEC-A586-2316089D39DE}" srcOrd="0" destOrd="0" parTransId="{72D6710B-4BE2-4D37-B61A-2F640D48D274}" sibTransId="{9C88B5AB-8308-43B3-B118-25A9F2097E4A}"/>
    <dgm:cxn modelId="{37DCF62D-A01C-41B8-A716-9330AD586FD2}" type="presOf" srcId="{B15BFC95-BF21-4AF1-B710-46609B9BAF4C}" destId="{9BDADC9A-91E4-4FAF-A2E9-509B66649CC9}" srcOrd="0" destOrd="0" presId="urn:microsoft.com/office/officeart/2018/2/layout/IconVerticalSolidList"/>
    <dgm:cxn modelId="{AF429840-8463-4318-B294-60824725AB47}" srcId="{F25952D9-3158-4588-B6F2-FFA0472FD537}" destId="{9C2DD960-8BA8-4CBA-A2EB-72B7CFE2C91E}" srcOrd="1" destOrd="0" parTransId="{0F73CDB2-3F08-431E-8BF2-92CD79BE0A72}" sibTransId="{B3B17954-C41F-4091-B15F-C8F2E8D00EA8}"/>
    <dgm:cxn modelId="{656E8544-8AC1-4BEF-A01B-1D02C6F6157C}" srcId="{F25952D9-3158-4588-B6F2-FFA0472FD537}" destId="{B15BFC95-BF21-4AF1-B710-46609B9BAF4C}" srcOrd="2" destOrd="0" parTransId="{7F232587-E4C5-408B-8214-8F7A0A8E7885}" sibTransId="{1F156126-8D2B-4555-ABD2-2C4DFD3A101D}"/>
    <dgm:cxn modelId="{6D81BA52-B7DF-4870-8977-472987A1C596}" type="presOf" srcId="{14615321-23AA-4CA4-9480-1AFB05606E6F}" destId="{AF8DA934-773A-41D1-BF46-77EF69E82FCC}" srcOrd="0" destOrd="0" presId="urn:microsoft.com/office/officeart/2018/2/layout/IconVerticalSolidList"/>
    <dgm:cxn modelId="{B4BC3F78-7192-4436-AF96-8E9F69C58786}" type="presOf" srcId="{9C2DD960-8BA8-4CBA-A2EB-72B7CFE2C91E}" destId="{4D86D610-8B63-45FB-94C0-AD2F70D05B0B}" srcOrd="0" destOrd="0" presId="urn:microsoft.com/office/officeart/2018/2/layout/IconVerticalSolidList"/>
    <dgm:cxn modelId="{8AE997AB-E574-424F-B5C4-9C2F74EA5680}" srcId="{F25952D9-3158-4588-B6F2-FFA0472FD537}" destId="{14615321-23AA-4CA4-9480-1AFB05606E6F}" srcOrd="3" destOrd="0" parTransId="{BA839888-A843-46F0-AB60-6D580E9EFDA7}" sibTransId="{DF716A4A-3448-4EE4-801B-AB061B6802E1}"/>
    <dgm:cxn modelId="{ED4F55EE-A0C2-4A6F-BC08-2E79A26ED143}" type="presOf" srcId="{73AD6B1E-FF64-4AEC-A586-2316089D39DE}" destId="{007EFAD0-2453-43EC-9938-96C686D5B5E5}" srcOrd="0" destOrd="0" presId="urn:microsoft.com/office/officeart/2018/2/layout/IconVerticalSolidList"/>
    <dgm:cxn modelId="{578789EF-E6F5-4082-91F4-4711256F7C6C}" type="presOf" srcId="{F25952D9-3158-4588-B6F2-FFA0472FD537}" destId="{89220FAF-F54A-405C-BE0D-D789FF42A58E}" srcOrd="0" destOrd="0" presId="urn:microsoft.com/office/officeart/2018/2/layout/IconVerticalSolidList"/>
    <dgm:cxn modelId="{0503DD12-EDFF-47AE-BE20-417B8BB1CECF}" type="presParOf" srcId="{89220FAF-F54A-405C-BE0D-D789FF42A58E}" destId="{27AEC54A-4D54-4704-8222-32F56D92787D}" srcOrd="0" destOrd="0" presId="urn:microsoft.com/office/officeart/2018/2/layout/IconVerticalSolidList"/>
    <dgm:cxn modelId="{E0169619-E45E-400D-9F37-283421F40C2C}" type="presParOf" srcId="{27AEC54A-4D54-4704-8222-32F56D92787D}" destId="{466218CC-4D78-47CE-99D1-8B21AC74E91E}" srcOrd="0" destOrd="0" presId="urn:microsoft.com/office/officeart/2018/2/layout/IconVerticalSolidList"/>
    <dgm:cxn modelId="{71312923-1727-4D95-9CD6-8B949115679A}" type="presParOf" srcId="{27AEC54A-4D54-4704-8222-32F56D92787D}" destId="{979422F5-C61D-4E9A-BECC-77FF29225A2A}" srcOrd="1" destOrd="0" presId="urn:microsoft.com/office/officeart/2018/2/layout/IconVerticalSolidList"/>
    <dgm:cxn modelId="{793F6C43-2E15-4325-A5AF-577463E8A638}" type="presParOf" srcId="{27AEC54A-4D54-4704-8222-32F56D92787D}" destId="{3969596A-1A40-4FF1-94F8-41758FF8AA95}" srcOrd="2" destOrd="0" presId="urn:microsoft.com/office/officeart/2018/2/layout/IconVerticalSolidList"/>
    <dgm:cxn modelId="{A3CB79B4-13D7-4499-BBEB-D2AA37A3C788}" type="presParOf" srcId="{27AEC54A-4D54-4704-8222-32F56D92787D}" destId="{007EFAD0-2453-43EC-9938-96C686D5B5E5}" srcOrd="3" destOrd="0" presId="urn:microsoft.com/office/officeart/2018/2/layout/IconVerticalSolidList"/>
    <dgm:cxn modelId="{306568B7-B4D1-4415-9483-F9DFCF918405}" type="presParOf" srcId="{89220FAF-F54A-405C-BE0D-D789FF42A58E}" destId="{ABB1DB14-4BEE-4E76-8C50-0B8885910F14}" srcOrd="1" destOrd="0" presId="urn:microsoft.com/office/officeart/2018/2/layout/IconVerticalSolidList"/>
    <dgm:cxn modelId="{C127268B-0B75-41AE-9572-B3DBDFF14E24}" type="presParOf" srcId="{89220FAF-F54A-405C-BE0D-D789FF42A58E}" destId="{178934F6-FCC1-4D8C-86AA-A88270731FD1}" srcOrd="2" destOrd="0" presId="urn:microsoft.com/office/officeart/2018/2/layout/IconVerticalSolidList"/>
    <dgm:cxn modelId="{DF9466C1-E500-4898-8E20-59ABE854220A}" type="presParOf" srcId="{178934F6-FCC1-4D8C-86AA-A88270731FD1}" destId="{4D360EF8-E1BA-461F-8456-7B10BF6E58C2}" srcOrd="0" destOrd="0" presId="urn:microsoft.com/office/officeart/2018/2/layout/IconVerticalSolidList"/>
    <dgm:cxn modelId="{9398AB3D-0ED8-4AFC-A103-15FFE8673EE4}" type="presParOf" srcId="{178934F6-FCC1-4D8C-86AA-A88270731FD1}" destId="{C70D3480-0B1C-42DA-A2A4-E7A41D2ACB2D}" srcOrd="1" destOrd="0" presId="urn:microsoft.com/office/officeart/2018/2/layout/IconVerticalSolidList"/>
    <dgm:cxn modelId="{5B50BB4F-19AB-46FA-ACD9-6474115E9150}" type="presParOf" srcId="{178934F6-FCC1-4D8C-86AA-A88270731FD1}" destId="{BC3B7E26-42F7-472E-894F-20C7DD7E777A}" srcOrd="2" destOrd="0" presId="urn:microsoft.com/office/officeart/2018/2/layout/IconVerticalSolidList"/>
    <dgm:cxn modelId="{17CEC93A-3B16-4D83-AB7B-5D915ECD2ECF}" type="presParOf" srcId="{178934F6-FCC1-4D8C-86AA-A88270731FD1}" destId="{4D86D610-8B63-45FB-94C0-AD2F70D05B0B}" srcOrd="3" destOrd="0" presId="urn:microsoft.com/office/officeart/2018/2/layout/IconVerticalSolidList"/>
    <dgm:cxn modelId="{22F5A6C6-0DB5-4F66-A590-2474D33087BE}" type="presParOf" srcId="{89220FAF-F54A-405C-BE0D-D789FF42A58E}" destId="{D7504F23-AB00-4627-A07E-E3147804C05E}" srcOrd="3" destOrd="0" presId="urn:microsoft.com/office/officeart/2018/2/layout/IconVerticalSolidList"/>
    <dgm:cxn modelId="{EACFAA6D-0604-45EA-9251-141A72E07F0F}" type="presParOf" srcId="{89220FAF-F54A-405C-BE0D-D789FF42A58E}" destId="{0A223BCB-5ADD-44C7-AF2B-14FAB26460C2}" srcOrd="4" destOrd="0" presId="urn:microsoft.com/office/officeart/2018/2/layout/IconVerticalSolidList"/>
    <dgm:cxn modelId="{B2E21E32-B87C-48C5-9984-50D43C8FE5DA}" type="presParOf" srcId="{0A223BCB-5ADD-44C7-AF2B-14FAB26460C2}" destId="{9721D3B5-26D4-47B9-A734-814E6CBADA3C}" srcOrd="0" destOrd="0" presId="urn:microsoft.com/office/officeart/2018/2/layout/IconVerticalSolidList"/>
    <dgm:cxn modelId="{D8D03D67-CA59-412B-BEA7-E57E64BDB768}" type="presParOf" srcId="{0A223BCB-5ADD-44C7-AF2B-14FAB26460C2}" destId="{C03A8D77-2BF1-444D-972C-8E63921B1E05}" srcOrd="1" destOrd="0" presId="urn:microsoft.com/office/officeart/2018/2/layout/IconVerticalSolidList"/>
    <dgm:cxn modelId="{115673D7-4855-4899-8F27-D8B2BCFF2304}" type="presParOf" srcId="{0A223BCB-5ADD-44C7-AF2B-14FAB26460C2}" destId="{A283A352-D944-4A7A-9843-0CE388EDDDBA}" srcOrd="2" destOrd="0" presId="urn:microsoft.com/office/officeart/2018/2/layout/IconVerticalSolidList"/>
    <dgm:cxn modelId="{72FF1D52-C900-441C-9E05-B0B8BF0D31E9}" type="presParOf" srcId="{0A223BCB-5ADD-44C7-AF2B-14FAB26460C2}" destId="{9BDADC9A-91E4-4FAF-A2E9-509B66649CC9}" srcOrd="3" destOrd="0" presId="urn:microsoft.com/office/officeart/2018/2/layout/IconVerticalSolidList"/>
    <dgm:cxn modelId="{D9BEC13B-6647-419A-97B7-FA812D1D773D}" type="presParOf" srcId="{89220FAF-F54A-405C-BE0D-D789FF42A58E}" destId="{077BC9C4-40F4-4C19-9343-9CBCED0B3A48}" srcOrd="5" destOrd="0" presId="urn:microsoft.com/office/officeart/2018/2/layout/IconVerticalSolidList"/>
    <dgm:cxn modelId="{FF539AA2-7ACE-4B3D-89B5-339961DB51E9}" type="presParOf" srcId="{89220FAF-F54A-405C-BE0D-D789FF42A58E}" destId="{D79F7250-5572-4C46-B1D9-5F1B3A0FE770}" srcOrd="6" destOrd="0" presId="urn:microsoft.com/office/officeart/2018/2/layout/IconVerticalSolidList"/>
    <dgm:cxn modelId="{C34E3D3A-45BA-4914-A499-499424A6A51C}" type="presParOf" srcId="{D79F7250-5572-4C46-B1D9-5F1B3A0FE770}" destId="{27EE56EB-0A24-4418-AD8B-7001527198D9}" srcOrd="0" destOrd="0" presId="urn:microsoft.com/office/officeart/2018/2/layout/IconVerticalSolidList"/>
    <dgm:cxn modelId="{82E437C4-5CCD-4E38-BB42-6B630E3B4B67}" type="presParOf" srcId="{D79F7250-5572-4C46-B1D9-5F1B3A0FE770}" destId="{35C8A3D8-BA4F-4FCC-85F6-CCBC21E442E4}" srcOrd="1" destOrd="0" presId="urn:microsoft.com/office/officeart/2018/2/layout/IconVerticalSolidList"/>
    <dgm:cxn modelId="{2A2E9BBA-EB37-4B4F-9D60-668B3ECEA843}" type="presParOf" srcId="{D79F7250-5572-4C46-B1D9-5F1B3A0FE770}" destId="{96BCE26B-A1D4-4FD4-A972-B66463E7E752}" srcOrd="2" destOrd="0" presId="urn:microsoft.com/office/officeart/2018/2/layout/IconVerticalSolidList"/>
    <dgm:cxn modelId="{F082820A-51B8-4C3E-A8F8-FD6FB093D1B3}" type="presParOf" srcId="{D79F7250-5572-4C46-B1D9-5F1B3A0FE770}" destId="{AF8DA934-773A-41D1-BF46-77EF69E82F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E9D17-9CB4-426C-8ED1-09CDB46FAE86}">
      <dsp:nvSpPr>
        <dsp:cNvPr id="0" name=""/>
        <dsp:cNvSpPr/>
      </dsp:nvSpPr>
      <dsp:spPr>
        <a:xfrm>
          <a:off x="0" y="631"/>
          <a:ext cx="5741533" cy="147706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554B4-3962-4463-9AF9-BE73C50E337D}">
      <dsp:nvSpPr>
        <dsp:cNvPr id="0" name=""/>
        <dsp:cNvSpPr/>
      </dsp:nvSpPr>
      <dsp:spPr>
        <a:xfrm>
          <a:off x="446811" y="332970"/>
          <a:ext cx="812384" cy="8123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22B270-6B01-4F64-8789-CBFA12729622}">
      <dsp:nvSpPr>
        <dsp:cNvPr id="0" name=""/>
        <dsp:cNvSpPr/>
      </dsp:nvSpPr>
      <dsp:spPr>
        <a:xfrm>
          <a:off x="1706007" y="631"/>
          <a:ext cx="4035526" cy="14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23" tIns="156323" rIns="156323" bIns="156323" numCol="1" spcCol="1270" anchor="ctr" anchorCtr="0">
          <a:noAutofit/>
        </a:bodyPr>
        <a:lstStyle/>
        <a:p>
          <a:pPr marL="0" lvl="0" indent="0" algn="l" defTabSz="977900">
            <a:lnSpc>
              <a:spcPct val="90000"/>
            </a:lnSpc>
            <a:spcBef>
              <a:spcPct val="0"/>
            </a:spcBef>
            <a:spcAft>
              <a:spcPct val="35000"/>
            </a:spcAft>
            <a:buNone/>
          </a:pPr>
          <a:r>
            <a:rPr lang="en-US" sz="2200" kern="1200"/>
            <a:t>Zephaniah was a prophet, a special person who speaks for God</a:t>
          </a:r>
        </a:p>
      </dsp:txBody>
      <dsp:txXfrm>
        <a:off x="1706007" y="631"/>
        <a:ext cx="4035526" cy="1477063"/>
      </dsp:txXfrm>
    </dsp:sp>
    <dsp:sp modelId="{F7B018C4-8B1B-429B-8B82-D4388358D4DC}">
      <dsp:nvSpPr>
        <dsp:cNvPr id="0" name=""/>
        <dsp:cNvSpPr/>
      </dsp:nvSpPr>
      <dsp:spPr>
        <a:xfrm>
          <a:off x="0" y="1846959"/>
          <a:ext cx="5741533" cy="147706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9169C-4113-44F0-9215-2B04106DE291}">
      <dsp:nvSpPr>
        <dsp:cNvPr id="0" name=""/>
        <dsp:cNvSpPr/>
      </dsp:nvSpPr>
      <dsp:spPr>
        <a:xfrm>
          <a:off x="446811" y="2179299"/>
          <a:ext cx="812384" cy="812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532ECA-77EB-473D-B905-7EFE51395F3E}">
      <dsp:nvSpPr>
        <dsp:cNvPr id="0" name=""/>
        <dsp:cNvSpPr/>
      </dsp:nvSpPr>
      <dsp:spPr>
        <a:xfrm>
          <a:off x="1706007" y="1846959"/>
          <a:ext cx="4035526" cy="14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23" tIns="156323" rIns="156323" bIns="156323" numCol="1" spcCol="1270" anchor="ctr" anchorCtr="0">
          <a:noAutofit/>
        </a:bodyPr>
        <a:lstStyle/>
        <a:p>
          <a:pPr marL="0" lvl="0" indent="0" algn="l" defTabSz="977900">
            <a:lnSpc>
              <a:spcPct val="90000"/>
            </a:lnSpc>
            <a:spcBef>
              <a:spcPct val="0"/>
            </a:spcBef>
            <a:spcAft>
              <a:spcPct val="35000"/>
            </a:spcAft>
            <a:buNone/>
          </a:pPr>
          <a:r>
            <a:rPr lang="en-US" sz="2200" kern="1200"/>
            <a:t>God told Zephaniah what to say to Israel, God’s people</a:t>
          </a:r>
        </a:p>
      </dsp:txBody>
      <dsp:txXfrm>
        <a:off x="1706007" y="1846959"/>
        <a:ext cx="4035526" cy="1477063"/>
      </dsp:txXfrm>
    </dsp:sp>
    <dsp:sp modelId="{62690871-5FEA-4D83-AD25-4819209E7B81}">
      <dsp:nvSpPr>
        <dsp:cNvPr id="0" name=""/>
        <dsp:cNvSpPr/>
      </dsp:nvSpPr>
      <dsp:spPr>
        <a:xfrm>
          <a:off x="0" y="3693288"/>
          <a:ext cx="5741533" cy="147706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051EC9-A68C-4170-8C38-BE769074F9F8}">
      <dsp:nvSpPr>
        <dsp:cNvPr id="0" name=""/>
        <dsp:cNvSpPr/>
      </dsp:nvSpPr>
      <dsp:spPr>
        <a:xfrm>
          <a:off x="446811" y="4025627"/>
          <a:ext cx="812384" cy="8123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0075EE-623C-4CD6-84D5-6ACA0A2D8CCC}">
      <dsp:nvSpPr>
        <dsp:cNvPr id="0" name=""/>
        <dsp:cNvSpPr/>
      </dsp:nvSpPr>
      <dsp:spPr>
        <a:xfrm>
          <a:off x="1706007" y="3693288"/>
          <a:ext cx="4035526" cy="147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323" tIns="156323" rIns="156323" bIns="156323" numCol="1" spcCol="1270" anchor="ctr" anchorCtr="0">
          <a:noAutofit/>
        </a:bodyPr>
        <a:lstStyle/>
        <a:p>
          <a:pPr marL="0" lvl="0" indent="0" algn="l" defTabSz="977900">
            <a:lnSpc>
              <a:spcPct val="90000"/>
            </a:lnSpc>
            <a:spcBef>
              <a:spcPct val="0"/>
            </a:spcBef>
            <a:spcAft>
              <a:spcPct val="35000"/>
            </a:spcAft>
            <a:buNone/>
          </a:pPr>
          <a:r>
            <a:rPr lang="en-US" sz="2200" kern="1200"/>
            <a:t>Tell Israel they don’t trust God, they don’t obey God, and they aren’t making good choices</a:t>
          </a:r>
        </a:p>
      </dsp:txBody>
      <dsp:txXfrm>
        <a:off x="1706007" y="3693288"/>
        <a:ext cx="4035526" cy="14770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966FD-2E6F-4F2A-B375-42CC8C05981B}">
      <dsp:nvSpPr>
        <dsp:cNvPr id="0" name=""/>
        <dsp:cNvSpPr/>
      </dsp:nvSpPr>
      <dsp:spPr>
        <a:xfrm>
          <a:off x="0" y="377667"/>
          <a:ext cx="5741533" cy="106287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God promised that he would gather them together and they would be free from all oppression.</a:t>
          </a:r>
        </a:p>
      </dsp:txBody>
      <dsp:txXfrm>
        <a:off x="51885" y="429552"/>
        <a:ext cx="5637763" cy="959101"/>
      </dsp:txXfrm>
    </dsp:sp>
    <dsp:sp modelId="{F9D8EDEA-EB14-4AF6-9122-73F6888114CB}">
      <dsp:nvSpPr>
        <dsp:cNvPr id="0" name=""/>
        <dsp:cNvSpPr/>
      </dsp:nvSpPr>
      <dsp:spPr>
        <a:xfrm>
          <a:off x="0" y="1495259"/>
          <a:ext cx="5741533" cy="1062871"/>
        </a:xfrm>
        <a:prstGeom prst="roundRect">
          <a:avLst/>
        </a:prstGeom>
        <a:solidFill>
          <a:schemeClr val="accent2">
            <a:hueOff val="-1036716"/>
            <a:satOff val="-5484"/>
            <a:lumOff val="-20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God promised the make the “halteth” – the lame and the “driven out” – the banished or exiled (A people who were helpless, hapless, and homeless) a </a:t>
          </a:r>
          <a:r>
            <a:rPr lang="en-US" sz="1900" b="1" u="sng" kern="1200"/>
            <a:t>strong nation</a:t>
          </a:r>
          <a:r>
            <a:rPr lang="en-US" sz="1900" kern="1200"/>
            <a:t>.</a:t>
          </a:r>
        </a:p>
      </dsp:txBody>
      <dsp:txXfrm>
        <a:off x="51885" y="1547144"/>
        <a:ext cx="5637763" cy="959101"/>
      </dsp:txXfrm>
    </dsp:sp>
    <dsp:sp modelId="{592511BC-19E8-4C06-A57A-AA4DD4A235EA}">
      <dsp:nvSpPr>
        <dsp:cNvPr id="0" name=""/>
        <dsp:cNvSpPr/>
      </dsp:nvSpPr>
      <dsp:spPr>
        <a:xfrm>
          <a:off x="0" y="2612851"/>
          <a:ext cx="5741533" cy="1062871"/>
        </a:xfrm>
        <a:prstGeom prst="roundRect">
          <a:avLst/>
        </a:prstGeom>
        <a:solidFill>
          <a:schemeClr val="accent2">
            <a:hueOff val="-2073432"/>
            <a:satOff val="-10969"/>
            <a:lumOff val="-41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He will make his people a “praise” instead of a “shame”.</a:t>
          </a:r>
        </a:p>
      </dsp:txBody>
      <dsp:txXfrm>
        <a:off x="51885" y="2664736"/>
        <a:ext cx="5637763" cy="959101"/>
      </dsp:txXfrm>
    </dsp:sp>
    <dsp:sp modelId="{EC4515A9-8E1E-4BB4-9914-CF96CE566FF1}">
      <dsp:nvSpPr>
        <dsp:cNvPr id="0" name=""/>
        <dsp:cNvSpPr/>
      </dsp:nvSpPr>
      <dsp:spPr>
        <a:xfrm>
          <a:off x="0" y="3730443"/>
          <a:ext cx="5741533" cy="1062871"/>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(their change in status would change their reputation as well)</a:t>
          </a:r>
        </a:p>
      </dsp:txBody>
      <dsp:txXfrm>
        <a:off x="51885" y="3782328"/>
        <a:ext cx="5637763" cy="959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67CBD-0035-40D2-B4C5-3C5149E4A55E}">
      <dsp:nvSpPr>
        <dsp:cNvPr id="0" name=""/>
        <dsp:cNvSpPr/>
      </dsp:nvSpPr>
      <dsp:spPr>
        <a:xfrm>
          <a:off x="0" y="51779"/>
          <a:ext cx="5741533" cy="165266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God is promising a total reversal of the world order.  Just as the book began with the devastating overthrow of Jerusalem, it ends with the people being returned to the land.  </a:t>
          </a:r>
        </a:p>
      </dsp:txBody>
      <dsp:txXfrm>
        <a:off x="80676" y="132455"/>
        <a:ext cx="5580181" cy="1491309"/>
      </dsp:txXfrm>
    </dsp:sp>
    <dsp:sp modelId="{2C5630A5-1755-4EA9-B3E4-BDB39886D692}">
      <dsp:nvSpPr>
        <dsp:cNvPr id="0" name=""/>
        <dsp:cNvSpPr/>
      </dsp:nvSpPr>
      <dsp:spPr>
        <a:xfrm>
          <a:off x="0" y="1759160"/>
          <a:ext cx="5741533" cy="1652661"/>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ultimate fulfillment of this promise will occur at the end of the world when God himself will rule in righteousness in the earth, but this prophecy was partially fulfilled when the Jews returned to rebuild Jerusalem at the end or the 70 year exile.</a:t>
          </a:r>
        </a:p>
      </dsp:txBody>
      <dsp:txXfrm>
        <a:off x="80676" y="1839836"/>
        <a:ext cx="5580181" cy="1491309"/>
      </dsp:txXfrm>
    </dsp:sp>
    <dsp:sp modelId="{B9CB4AEC-C171-484B-B94A-1CA91F90986C}">
      <dsp:nvSpPr>
        <dsp:cNvPr id="0" name=""/>
        <dsp:cNvSpPr/>
      </dsp:nvSpPr>
      <dsp:spPr>
        <a:xfrm>
          <a:off x="0" y="3466542"/>
          <a:ext cx="5741533" cy="1652661"/>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So we look forward to the Messianic age where Jesus will rejoice over, rest in love, and joy over with singing his redeemed.</a:t>
          </a:r>
        </a:p>
      </dsp:txBody>
      <dsp:txXfrm>
        <a:off x="80676" y="3547218"/>
        <a:ext cx="5580181" cy="1491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F8B74-5F29-4D5B-AB32-2EB4EF9DE5F4}">
      <dsp:nvSpPr>
        <dsp:cNvPr id="0" name=""/>
        <dsp:cNvSpPr/>
      </dsp:nvSpPr>
      <dsp:spPr>
        <a:xfrm>
          <a:off x="0" y="139358"/>
          <a:ext cx="5741533" cy="240581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When you don’t make good choices, you have to be disciplined, so you can learn from your wrong decisions </a:t>
          </a:r>
        </a:p>
      </dsp:txBody>
      <dsp:txXfrm>
        <a:off x="117442" y="256800"/>
        <a:ext cx="5506649" cy="2170928"/>
      </dsp:txXfrm>
    </dsp:sp>
    <dsp:sp modelId="{017535BA-786E-4AEC-B0F8-AF245D06EB00}">
      <dsp:nvSpPr>
        <dsp:cNvPr id="0" name=""/>
        <dsp:cNvSpPr/>
      </dsp:nvSpPr>
      <dsp:spPr>
        <a:xfrm>
          <a:off x="0" y="2625811"/>
          <a:ext cx="5741533" cy="2405812"/>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But remember, God always forgives, God always loves you. You will always be God’s people. You will trust in Him again, you will love Him again. He will always help you</a:t>
          </a:r>
        </a:p>
      </dsp:txBody>
      <dsp:txXfrm>
        <a:off x="117442" y="2743253"/>
        <a:ext cx="5506649" cy="2170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69777-418C-4230-8B33-8C6EA4BB4F8B}">
      <dsp:nvSpPr>
        <dsp:cNvPr id="0" name=""/>
        <dsp:cNvSpPr/>
      </dsp:nvSpPr>
      <dsp:spPr>
        <a:xfrm>
          <a:off x="484540" y="0"/>
          <a:ext cx="4917211" cy="491721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A85FA-F4B1-4387-A459-4A08C3356624}">
      <dsp:nvSpPr>
        <dsp:cNvPr id="0" name=""/>
        <dsp:cNvSpPr/>
      </dsp:nvSpPr>
      <dsp:spPr>
        <a:xfrm>
          <a:off x="951675" y="467135"/>
          <a:ext cx="1917712" cy="191771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Justice </a:t>
          </a:r>
          <a:endParaRPr lang="en-US" sz="2400" kern="1200"/>
        </a:p>
      </dsp:txBody>
      <dsp:txXfrm>
        <a:off x="1045290" y="560750"/>
        <a:ext cx="1730482" cy="1730482"/>
      </dsp:txXfrm>
    </dsp:sp>
    <dsp:sp modelId="{19BFD428-9F1B-448B-A222-16478859C24B}">
      <dsp:nvSpPr>
        <dsp:cNvPr id="0" name=""/>
        <dsp:cNvSpPr/>
      </dsp:nvSpPr>
      <dsp:spPr>
        <a:xfrm>
          <a:off x="3016903" y="467135"/>
          <a:ext cx="1917712" cy="1917712"/>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Kindness</a:t>
          </a:r>
          <a:endParaRPr lang="en-US" sz="2400" kern="1200"/>
        </a:p>
      </dsp:txBody>
      <dsp:txXfrm>
        <a:off x="3110518" y="560750"/>
        <a:ext cx="1730482" cy="1730482"/>
      </dsp:txXfrm>
    </dsp:sp>
    <dsp:sp modelId="{2BCEA7D1-CD45-47CD-B605-7A27B4D73829}">
      <dsp:nvSpPr>
        <dsp:cNvPr id="0" name=""/>
        <dsp:cNvSpPr/>
      </dsp:nvSpPr>
      <dsp:spPr>
        <a:xfrm>
          <a:off x="951675" y="2532363"/>
          <a:ext cx="1917712" cy="1917712"/>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Forgiveness</a:t>
          </a:r>
          <a:r>
            <a:rPr lang="en-US" sz="2400" kern="1200"/>
            <a:t> </a:t>
          </a:r>
        </a:p>
      </dsp:txBody>
      <dsp:txXfrm>
        <a:off x="1045290" y="2625978"/>
        <a:ext cx="1730482" cy="1730482"/>
      </dsp:txXfrm>
    </dsp:sp>
    <dsp:sp modelId="{525F4F3F-4BF0-41F9-A90E-4817230BB0FF}">
      <dsp:nvSpPr>
        <dsp:cNvPr id="0" name=""/>
        <dsp:cNvSpPr/>
      </dsp:nvSpPr>
      <dsp:spPr>
        <a:xfrm>
          <a:off x="3016903" y="2532363"/>
          <a:ext cx="1917712" cy="191771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t>
          </a:r>
          <a:r>
            <a:rPr lang="en-US" sz="2400" b="1" kern="1200"/>
            <a:t>Are</a:t>
          </a:r>
          <a:r>
            <a:rPr lang="en-US" sz="2400" kern="1200"/>
            <a:t> </a:t>
          </a:r>
          <a:r>
            <a:rPr lang="en-US" sz="2400" b="1" kern="1200"/>
            <a:t>All</a:t>
          </a:r>
          <a:r>
            <a:rPr lang="en-US" sz="2400" kern="1200"/>
            <a:t> </a:t>
          </a:r>
          <a:r>
            <a:rPr lang="en-US" sz="2400" b="1" kern="1200"/>
            <a:t>The</a:t>
          </a:r>
          <a:r>
            <a:rPr lang="en-US" sz="2400" kern="1200"/>
            <a:t> </a:t>
          </a:r>
          <a:r>
            <a:rPr lang="en-US" sz="2400" b="1" kern="1200"/>
            <a:t>Right</a:t>
          </a:r>
          <a:r>
            <a:rPr lang="en-US" sz="2400" kern="1200"/>
            <a:t> </a:t>
          </a:r>
          <a:r>
            <a:rPr lang="en-US" sz="2400" b="1" kern="1200"/>
            <a:t>Choices</a:t>
          </a:r>
          <a:r>
            <a:rPr lang="en-US" sz="2400" kern="1200"/>
            <a:t>)</a:t>
          </a:r>
        </a:p>
      </dsp:txBody>
      <dsp:txXfrm>
        <a:off x="3110518" y="2625978"/>
        <a:ext cx="1730482" cy="1730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9A142-4FF8-4974-9D4D-23E973749B25}">
      <dsp:nvSpPr>
        <dsp:cNvPr id="0" name=""/>
        <dsp:cNvSpPr/>
      </dsp:nvSpPr>
      <dsp:spPr>
        <a:xfrm>
          <a:off x="0" y="2524"/>
          <a:ext cx="57415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549D9D-808C-43FF-98E5-C4F076ED0B39}">
      <dsp:nvSpPr>
        <dsp:cNvPr id="0" name=""/>
        <dsp:cNvSpPr/>
      </dsp:nvSpPr>
      <dsp:spPr>
        <a:xfrm>
          <a:off x="0" y="2524"/>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Treating  </a:t>
          </a:r>
          <a:r>
            <a:rPr lang="en-US" sz="2700" i="1" u="sng" kern="1200"/>
            <a:t>EVERYONE</a:t>
          </a:r>
          <a:r>
            <a:rPr lang="en-US" sz="2700" b="1" i="1" u="sng" kern="1200"/>
            <a:t>  </a:t>
          </a:r>
          <a:r>
            <a:rPr lang="en-US" sz="2700" kern="1200"/>
            <a:t>like we want to be treated – remember we all have feelings</a:t>
          </a:r>
        </a:p>
      </dsp:txBody>
      <dsp:txXfrm>
        <a:off x="0" y="2524"/>
        <a:ext cx="5741533" cy="1721977"/>
      </dsp:txXfrm>
    </dsp:sp>
    <dsp:sp modelId="{ABE40E0C-FECF-46DD-901E-DA2752E32832}">
      <dsp:nvSpPr>
        <dsp:cNvPr id="0" name=""/>
        <dsp:cNvSpPr/>
      </dsp:nvSpPr>
      <dsp:spPr>
        <a:xfrm>
          <a:off x="0" y="1724502"/>
          <a:ext cx="574153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741A5-F5E9-474D-81D4-D1AC96502597}">
      <dsp:nvSpPr>
        <dsp:cNvPr id="0" name=""/>
        <dsp:cNvSpPr/>
      </dsp:nvSpPr>
      <dsp:spPr>
        <a:xfrm>
          <a:off x="0" y="1724502"/>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Show kindness to others even if they are not showing it to us, practice being kind to others, maybe they are just having a bad day – we can be kind</a:t>
          </a:r>
        </a:p>
      </dsp:txBody>
      <dsp:txXfrm>
        <a:off x="0" y="1724502"/>
        <a:ext cx="5741533" cy="1721977"/>
      </dsp:txXfrm>
    </dsp:sp>
    <dsp:sp modelId="{D6865A21-B3AC-413D-863F-AE432F9EEA2C}">
      <dsp:nvSpPr>
        <dsp:cNvPr id="0" name=""/>
        <dsp:cNvSpPr/>
      </dsp:nvSpPr>
      <dsp:spPr>
        <a:xfrm>
          <a:off x="0" y="3446480"/>
          <a:ext cx="5741533"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B3C64-6CB7-4F94-A89D-603106E2DD26}">
      <dsp:nvSpPr>
        <dsp:cNvPr id="0" name=""/>
        <dsp:cNvSpPr/>
      </dsp:nvSpPr>
      <dsp:spPr>
        <a:xfrm>
          <a:off x="0" y="3446480"/>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Always forgive others, remember God forgave us, because He loves us</a:t>
          </a:r>
        </a:p>
      </dsp:txBody>
      <dsp:txXfrm>
        <a:off x="0" y="3446480"/>
        <a:ext cx="5741533" cy="1721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85172-1071-4357-956E-CDE7F128180A}">
      <dsp:nvSpPr>
        <dsp:cNvPr id="0" name=""/>
        <dsp:cNvSpPr/>
      </dsp:nvSpPr>
      <dsp:spPr>
        <a:xfrm>
          <a:off x="1236" y="85031"/>
          <a:ext cx="4340979" cy="275652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9D0021-FEB3-44C3-8392-0B11D500C965}">
      <dsp:nvSpPr>
        <dsp:cNvPr id="0" name=""/>
        <dsp:cNvSpPr/>
      </dsp:nvSpPr>
      <dsp:spPr>
        <a:xfrm>
          <a:off x="483567" y="543245"/>
          <a:ext cx="4340979" cy="275652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The just Lord is in the midst thereof; He will not do iniquity; every morning doth He bring judgement to light – Zephaniah 3:5</a:t>
          </a:r>
        </a:p>
      </dsp:txBody>
      <dsp:txXfrm>
        <a:off x="564303" y="623981"/>
        <a:ext cx="4179507" cy="2595049"/>
      </dsp:txXfrm>
    </dsp:sp>
    <dsp:sp modelId="{D5D265AE-2FEE-4A9F-BF24-9DCCDE1D4C7D}">
      <dsp:nvSpPr>
        <dsp:cNvPr id="0" name=""/>
        <dsp:cNvSpPr/>
      </dsp:nvSpPr>
      <dsp:spPr>
        <a:xfrm>
          <a:off x="5306878" y="85031"/>
          <a:ext cx="4340979" cy="275652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8A52F-AC47-424C-B124-7EA781C66B72}">
      <dsp:nvSpPr>
        <dsp:cNvPr id="0" name=""/>
        <dsp:cNvSpPr/>
      </dsp:nvSpPr>
      <dsp:spPr>
        <a:xfrm>
          <a:off x="5789209" y="543245"/>
          <a:ext cx="4340979" cy="275652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Let your light so shine before men, that they may see your good works and glory your Father which is in heaven – Matthew 5:16</a:t>
          </a:r>
        </a:p>
      </dsp:txBody>
      <dsp:txXfrm>
        <a:off x="5869945" y="623981"/>
        <a:ext cx="4179507" cy="25950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9976E-A60E-4CB0-A8DB-F48808A3A7EC}">
      <dsp:nvSpPr>
        <dsp:cNvPr id="0" name=""/>
        <dsp:cNvSpPr/>
      </dsp:nvSpPr>
      <dsp:spPr>
        <a:xfrm>
          <a:off x="0" y="116549"/>
          <a:ext cx="5741533" cy="119775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GOD IS PICTURED AS  THE KING AND WARRIOR WHO PROTECTS AND RESCUES HIS DAUGHTER JERUSALEM FROM HER ENEMIES</a:t>
          </a:r>
        </a:p>
      </dsp:txBody>
      <dsp:txXfrm>
        <a:off x="58469" y="175018"/>
        <a:ext cx="5624595" cy="1080812"/>
      </dsp:txXfrm>
    </dsp:sp>
    <dsp:sp modelId="{8696E29E-417A-4C92-B7D5-E5310127D790}">
      <dsp:nvSpPr>
        <dsp:cNvPr id="0" name=""/>
        <dsp:cNvSpPr/>
      </dsp:nvSpPr>
      <dsp:spPr>
        <a:xfrm>
          <a:off x="0" y="1363260"/>
          <a:ext cx="5741533" cy="1197750"/>
        </a:xfrm>
        <a:prstGeom prst="roundRect">
          <a:avLst/>
        </a:prstGeom>
        <a:solidFill>
          <a:schemeClr val="accent2">
            <a:hueOff val="-1036716"/>
            <a:satOff val="-5484"/>
            <a:lumOff val="-20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HERE WE SEE THE CLOSE RELATIONSHIP THAT GOD SEEKS TO SHARE WITH HIS PEOPLE AT ALL TIMES.</a:t>
          </a:r>
        </a:p>
      </dsp:txBody>
      <dsp:txXfrm>
        <a:off x="58469" y="1421729"/>
        <a:ext cx="5624595" cy="1080812"/>
      </dsp:txXfrm>
    </dsp:sp>
    <dsp:sp modelId="{101D462C-9F8A-4EA3-BD3C-59F555BBF5A8}">
      <dsp:nvSpPr>
        <dsp:cNvPr id="0" name=""/>
        <dsp:cNvSpPr/>
      </dsp:nvSpPr>
      <dsp:spPr>
        <a:xfrm>
          <a:off x="0" y="2609971"/>
          <a:ext cx="5741533" cy="1197750"/>
        </a:xfrm>
        <a:prstGeom prst="roundRect">
          <a:avLst/>
        </a:prstGeom>
        <a:solidFill>
          <a:schemeClr val="accent2">
            <a:hueOff val="-2073432"/>
            <a:satOff val="-10969"/>
            <a:lumOff val="-41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JERUSALEM  WILL SING AND REJOICE REMOVING ANY DISASTER OR THREAT THAT SEEKS TO BEFALL THE CITY OF JERUSALEM.  GOD IS EVER-VIGILANT WHEN IT COMES TO PROTECTING AND RESTORING HIS PEOPLE.  </a:t>
          </a:r>
        </a:p>
      </dsp:txBody>
      <dsp:txXfrm>
        <a:off x="58469" y="2668440"/>
        <a:ext cx="5624595" cy="1080812"/>
      </dsp:txXfrm>
    </dsp:sp>
    <dsp:sp modelId="{5EC8BB7E-39F1-4E39-926D-3DC597151E23}">
      <dsp:nvSpPr>
        <dsp:cNvPr id="0" name=""/>
        <dsp:cNvSpPr/>
      </dsp:nvSpPr>
      <dsp:spPr>
        <a:xfrm>
          <a:off x="0" y="3856682"/>
          <a:ext cx="5741533" cy="1197750"/>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GOD IS EVER –VIGILANT WHEN IT COMES TO PROTECTING AND RESTORING HIS PEOPLE</a:t>
          </a:r>
        </a:p>
      </dsp:txBody>
      <dsp:txXfrm>
        <a:off x="58469" y="3915151"/>
        <a:ext cx="5624595" cy="10808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869F8-8FD9-4134-9489-F5DF191AA320}">
      <dsp:nvSpPr>
        <dsp:cNvPr id="0" name=""/>
        <dsp:cNvSpPr/>
      </dsp:nvSpPr>
      <dsp:spPr>
        <a:xfrm>
          <a:off x="0" y="631"/>
          <a:ext cx="57415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8F155E-309B-4851-9D65-14B974176E6C}">
      <dsp:nvSpPr>
        <dsp:cNvPr id="0" name=""/>
        <dsp:cNvSpPr/>
      </dsp:nvSpPr>
      <dsp:spPr>
        <a:xfrm>
          <a:off x="0" y="631"/>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Zephaniah 3:15 King James Version (KJV)</a:t>
          </a:r>
        </a:p>
      </dsp:txBody>
      <dsp:txXfrm>
        <a:off x="0" y="631"/>
        <a:ext cx="5741533" cy="1033944"/>
      </dsp:txXfrm>
    </dsp:sp>
    <dsp:sp modelId="{0034D93F-2FF5-46D8-82F6-2017B1E3AE29}">
      <dsp:nvSpPr>
        <dsp:cNvPr id="0" name=""/>
        <dsp:cNvSpPr/>
      </dsp:nvSpPr>
      <dsp:spPr>
        <a:xfrm>
          <a:off x="0" y="1034575"/>
          <a:ext cx="5741533" cy="0"/>
        </a:xfrm>
        <a:prstGeom prst="line">
          <a:avLst/>
        </a:prstGeom>
        <a:solidFill>
          <a:schemeClr val="accent2">
            <a:hueOff val="-777537"/>
            <a:satOff val="-4113"/>
            <a:lumOff val="-1568"/>
            <a:alphaOff val="0"/>
          </a:schemeClr>
        </a:solidFill>
        <a:ln w="19050" cap="rnd" cmpd="sng" algn="ctr">
          <a:solidFill>
            <a:schemeClr val="accent2">
              <a:hueOff val="-777537"/>
              <a:satOff val="-4113"/>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184635-8798-4A68-B61B-49DBCA3805BC}">
      <dsp:nvSpPr>
        <dsp:cNvPr id="0" name=""/>
        <dsp:cNvSpPr/>
      </dsp:nvSpPr>
      <dsp:spPr>
        <a:xfrm>
          <a:off x="0" y="1034575"/>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baseline="30000"/>
            <a:t>15 </a:t>
          </a:r>
          <a:r>
            <a:rPr lang="en-US" sz="1900" kern="1200"/>
            <a:t>The Lord hath taken away thy judgments, he hath cast out thine enemy: the king of Israel, even the Lord, is in the midst of thee: thou shalt not see evil any more.</a:t>
          </a:r>
        </a:p>
      </dsp:txBody>
      <dsp:txXfrm>
        <a:off x="0" y="1034575"/>
        <a:ext cx="5741533" cy="1033944"/>
      </dsp:txXfrm>
    </dsp:sp>
    <dsp:sp modelId="{D297A966-431A-4FB0-BF93-5474B1AB7763}">
      <dsp:nvSpPr>
        <dsp:cNvPr id="0" name=""/>
        <dsp:cNvSpPr/>
      </dsp:nvSpPr>
      <dsp:spPr>
        <a:xfrm>
          <a:off x="0" y="2068519"/>
          <a:ext cx="5741533" cy="0"/>
        </a:xfrm>
        <a:prstGeom prst="line">
          <a:avLst/>
        </a:prstGeom>
        <a:solidFill>
          <a:schemeClr val="accent2">
            <a:hueOff val="-1555074"/>
            <a:satOff val="-8227"/>
            <a:lumOff val="-3137"/>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36340-3BCD-48B0-AAAE-135B0F2EC35B}">
      <dsp:nvSpPr>
        <dsp:cNvPr id="0" name=""/>
        <dsp:cNvSpPr/>
      </dsp:nvSpPr>
      <dsp:spPr>
        <a:xfrm>
          <a:off x="0" y="2068519"/>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1) The punishment and the enemy have been turned away</a:t>
          </a:r>
          <a:endParaRPr lang="en-US" sz="1900" kern="1200"/>
        </a:p>
      </dsp:txBody>
      <dsp:txXfrm>
        <a:off x="0" y="2068519"/>
        <a:ext cx="5741533" cy="1033944"/>
      </dsp:txXfrm>
    </dsp:sp>
    <dsp:sp modelId="{44734C41-F987-4426-B7BB-D39A4246745B}">
      <dsp:nvSpPr>
        <dsp:cNvPr id="0" name=""/>
        <dsp:cNvSpPr/>
      </dsp:nvSpPr>
      <dsp:spPr>
        <a:xfrm>
          <a:off x="0" y="3102463"/>
          <a:ext cx="5741533" cy="0"/>
        </a:xfrm>
        <a:prstGeom prst="line">
          <a:avLst/>
        </a:prstGeom>
        <a:solidFill>
          <a:schemeClr val="accent2">
            <a:hueOff val="-2332611"/>
            <a:satOff val="-12340"/>
            <a:lumOff val="-4705"/>
            <a:alphaOff val="0"/>
          </a:schemeClr>
        </a:solidFill>
        <a:ln w="19050" cap="rnd" cmpd="sng" algn="ctr">
          <a:solidFill>
            <a:schemeClr val="accent2">
              <a:hueOff val="-2332611"/>
              <a:satOff val="-12340"/>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CA9328-B2BD-45D0-B1F9-B7D46F72E547}">
      <dsp:nvSpPr>
        <dsp:cNvPr id="0" name=""/>
        <dsp:cNvSpPr/>
      </dsp:nvSpPr>
      <dsp:spPr>
        <a:xfrm>
          <a:off x="0" y="3102463"/>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2) The enemy is cast out</a:t>
          </a:r>
          <a:endParaRPr lang="en-US" sz="1900" kern="1200"/>
        </a:p>
      </dsp:txBody>
      <dsp:txXfrm>
        <a:off x="0" y="3102463"/>
        <a:ext cx="5741533" cy="1033944"/>
      </dsp:txXfrm>
    </dsp:sp>
    <dsp:sp modelId="{F0E01BF4-6666-4C58-96A1-93E6FFA507EF}">
      <dsp:nvSpPr>
        <dsp:cNvPr id="0" name=""/>
        <dsp:cNvSpPr/>
      </dsp:nvSpPr>
      <dsp:spPr>
        <a:xfrm>
          <a:off x="0" y="4136407"/>
          <a:ext cx="5741533"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F13B3-1FC9-49F8-B4A5-EA7293F5E99B}">
      <dsp:nvSpPr>
        <dsp:cNvPr id="0" name=""/>
        <dsp:cNvSpPr/>
      </dsp:nvSpPr>
      <dsp:spPr>
        <a:xfrm>
          <a:off x="0" y="4136407"/>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3) The  Lord is King in the midst of her</a:t>
          </a:r>
          <a:endParaRPr lang="en-US" sz="1900" kern="1200"/>
        </a:p>
      </dsp:txBody>
      <dsp:txXfrm>
        <a:off x="0" y="4136407"/>
        <a:ext cx="5741533" cy="10339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2F7E-DDE3-4AB2-B5BE-D52A775EBAF6}">
      <dsp:nvSpPr>
        <dsp:cNvPr id="0" name=""/>
        <dsp:cNvSpPr/>
      </dsp:nvSpPr>
      <dsp:spPr>
        <a:xfrm>
          <a:off x="0" y="631"/>
          <a:ext cx="57415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F33686-D069-4A5A-85EA-6AC9245ADC87}">
      <dsp:nvSpPr>
        <dsp:cNvPr id="0" name=""/>
        <dsp:cNvSpPr/>
      </dsp:nvSpPr>
      <dsp:spPr>
        <a:xfrm>
          <a:off x="0" y="631"/>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previous verses dealt with the remnant’s spiritual, emotional, and mental wellness.</a:t>
          </a:r>
        </a:p>
      </dsp:txBody>
      <dsp:txXfrm>
        <a:off x="0" y="631"/>
        <a:ext cx="5741533" cy="1033944"/>
      </dsp:txXfrm>
    </dsp:sp>
    <dsp:sp modelId="{BE751287-9CA8-4F53-80BF-9078970C8249}">
      <dsp:nvSpPr>
        <dsp:cNvPr id="0" name=""/>
        <dsp:cNvSpPr/>
      </dsp:nvSpPr>
      <dsp:spPr>
        <a:xfrm>
          <a:off x="0" y="1034575"/>
          <a:ext cx="5741533" cy="0"/>
        </a:xfrm>
        <a:prstGeom prst="line">
          <a:avLst/>
        </a:prstGeom>
        <a:solidFill>
          <a:schemeClr val="accent2">
            <a:hueOff val="-777537"/>
            <a:satOff val="-4113"/>
            <a:lumOff val="-1568"/>
            <a:alphaOff val="0"/>
          </a:schemeClr>
        </a:solidFill>
        <a:ln w="19050" cap="rnd" cmpd="sng" algn="ctr">
          <a:solidFill>
            <a:schemeClr val="accent2">
              <a:hueOff val="-777537"/>
              <a:satOff val="-4113"/>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D6661D-9E42-4D39-8FF8-E2E17F6C9F05}">
      <dsp:nvSpPr>
        <dsp:cNvPr id="0" name=""/>
        <dsp:cNvSpPr/>
      </dsp:nvSpPr>
      <dsp:spPr>
        <a:xfrm>
          <a:off x="0" y="1034575"/>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Verses 19 and 20 deal with the remnant’s social location.</a:t>
          </a:r>
        </a:p>
      </dsp:txBody>
      <dsp:txXfrm>
        <a:off x="0" y="1034575"/>
        <a:ext cx="5741533" cy="1033944"/>
      </dsp:txXfrm>
    </dsp:sp>
    <dsp:sp modelId="{A4C81556-DC2F-464A-B1EC-4DA3B99E39A0}">
      <dsp:nvSpPr>
        <dsp:cNvPr id="0" name=""/>
        <dsp:cNvSpPr/>
      </dsp:nvSpPr>
      <dsp:spPr>
        <a:xfrm>
          <a:off x="0" y="2068519"/>
          <a:ext cx="5741533" cy="0"/>
        </a:xfrm>
        <a:prstGeom prst="line">
          <a:avLst/>
        </a:prstGeom>
        <a:solidFill>
          <a:schemeClr val="accent2">
            <a:hueOff val="-1555074"/>
            <a:satOff val="-8227"/>
            <a:lumOff val="-3137"/>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6B25D-0359-43BD-8CFD-F28A0251B873}">
      <dsp:nvSpPr>
        <dsp:cNvPr id="0" name=""/>
        <dsp:cNvSpPr/>
      </dsp:nvSpPr>
      <dsp:spPr>
        <a:xfrm>
          <a:off x="0" y="2068519"/>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They have been oppressed, cast away, and robbed of their fortune.</a:t>
          </a:r>
        </a:p>
      </dsp:txBody>
      <dsp:txXfrm>
        <a:off x="0" y="2068519"/>
        <a:ext cx="5741533" cy="1033944"/>
      </dsp:txXfrm>
    </dsp:sp>
    <dsp:sp modelId="{9D03062B-9B93-4A9D-A48A-5815651ECF2D}">
      <dsp:nvSpPr>
        <dsp:cNvPr id="0" name=""/>
        <dsp:cNvSpPr/>
      </dsp:nvSpPr>
      <dsp:spPr>
        <a:xfrm>
          <a:off x="0" y="3102463"/>
          <a:ext cx="5741533" cy="0"/>
        </a:xfrm>
        <a:prstGeom prst="line">
          <a:avLst/>
        </a:prstGeom>
        <a:solidFill>
          <a:schemeClr val="accent2">
            <a:hueOff val="-2332611"/>
            <a:satOff val="-12340"/>
            <a:lumOff val="-4705"/>
            <a:alphaOff val="0"/>
          </a:schemeClr>
        </a:solidFill>
        <a:ln w="19050" cap="rnd" cmpd="sng" algn="ctr">
          <a:solidFill>
            <a:schemeClr val="accent2">
              <a:hueOff val="-2332611"/>
              <a:satOff val="-12340"/>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EC72AF-DA58-477E-A9EF-6C1B7AFCE6FC}">
      <dsp:nvSpPr>
        <dsp:cNvPr id="0" name=""/>
        <dsp:cNvSpPr/>
      </dsp:nvSpPr>
      <dsp:spPr>
        <a:xfrm>
          <a:off x="0" y="3102463"/>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benefits of their identity have been stripped.</a:t>
          </a:r>
        </a:p>
      </dsp:txBody>
      <dsp:txXfrm>
        <a:off x="0" y="3102463"/>
        <a:ext cx="5741533" cy="1033944"/>
      </dsp:txXfrm>
    </dsp:sp>
    <dsp:sp modelId="{35A6B22E-FCFF-452F-B269-C319ADE349C3}">
      <dsp:nvSpPr>
        <dsp:cNvPr id="0" name=""/>
        <dsp:cNvSpPr/>
      </dsp:nvSpPr>
      <dsp:spPr>
        <a:xfrm>
          <a:off x="0" y="4136407"/>
          <a:ext cx="5741533"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C4E53B-56A8-456D-9F6F-66BBF29F2C46}">
      <dsp:nvSpPr>
        <dsp:cNvPr id="0" name=""/>
        <dsp:cNvSpPr/>
      </dsp:nvSpPr>
      <dsp:spPr>
        <a:xfrm>
          <a:off x="0" y="4136407"/>
          <a:ext cx="5741533" cy="103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They were mocked and shamed because of their identity.</a:t>
          </a:r>
        </a:p>
      </dsp:txBody>
      <dsp:txXfrm>
        <a:off x="0" y="4136407"/>
        <a:ext cx="5741533" cy="1033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18CC-4D78-47CE-99D1-8B21AC74E91E}">
      <dsp:nvSpPr>
        <dsp:cNvPr id="0" name=""/>
        <dsp:cNvSpPr/>
      </dsp:nvSpPr>
      <dsp:spPr>
        <a:xfrm>
          <a:off x="0" y="2146"/>
          <a:ext cx="5741533" cy="10877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422F5-C61D-4E9A-BECC-77FF29225A2A}">
      <dsp:nvSpPr>
        <dsp:cNvPr id="0" name=""/>
        <dsp:cNvSpPr/>
      </dsp:nvSpPr>
      <dsp:spPr>
        <a:xfrm>
          <a:off x="329036" y="246884"/>
          <a:ext cx="598248" cy="598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7EFAD0-2453-43EC-9938-96C686D5B5E5}">
      <dsp:nvSpPr>
        <dsp:cNvPr id="0" name=""/>
        <dsp:cNvSpPr/>
      </dsp:nvSpPr>
      <dsp:spPr>
        <a:xfrm>
          <a:off x="1256321" y="2146"/>
          <a:ext cx="4485212" cy="108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7" tIns="115117" rIns="115117" bIns="115117" numCol="1" spcCol="1270" anchor="ctr" anchorCtr="0">
          <a:noAutofit/>
        </a:bodyPr>
        <a:lstStyle/>
        <a:p>
          <a:pPr marL="0" lvl="0" indent="0" algn="l" defTabSz="977900">
            <a:lnSpc>
              <a:spcPct val="90000"/>
            </a:lnSpc>
            <a:spcBef>
              <a:spcPct val="0"/>
            </a:spcBef>
            <a:spcAft>
              <a:spcPct val="35000"/>
            </a:spcAft>
            <a:buNone/>
          </a:pPr>
          <a:r>
            <a:rPr lang="en-US" sz="2200" kern="1200"/>
            <a:t>Now God promises to remove their oppressors.</a:t>
          </a:r>
        </a:p>
      </dsp:txBody>
      <dsp:txXfrm>
        <a:off x="1256321" y="2146"/>
        <a:ext cx="4485212" cy="1087724"/>
      </dsp:txXfrm>
    </dsp:sp>
    <dsp:sp modelId="{4D360EF8-E1BA-461F-8456-7B10BF6E58C2}">
      <dsp:nvSpPr>
        <dsp:cNvPr id="0" name=""/>
        <dsp:cNvSpPr/>
      </dsp:nvSpPr>
      <dsp:spPr>
        <a:xfrm>
          <a:off x="0" y="1361801"/>
          <a:ext cx="5741533" cy="10877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0D3480-0B1C-42DA-A2A4-E7A41D2ACB2D}">
      <dsp:nvSpPr>
        <dsp:cNvPr id="0" name=""/>
        <dsp:cNvSpPr/>
      </dsp:nvSpPr>
      <dsp:spPr>
        <a:xfrm>
          <a:off x="329036" y="1606539"/>
          <a:ext cx="598248" cy="598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86D610-8B63-45FB-94C0-AD2F70D05B0B}">
      <dsp:nvSpPr>
        <dsp:cNvPr id="0" name=""/>
        <dsp:cNvSpPr/>
      </dsp:nvSpPr>
      <dsp:spPr>
        <a:xfrm>
          <a:off x="1256321" y="1361801"/>
          <a:ext cx="4485212" cy="108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7" tIns="115117" rIns="115117" bIns="115117" numCol="1" spcCol="1270" anchor="ctr" anchorCtr="0">
          <a:noAutofit/>
        </a:bodyPr>
        <a:lstStyle/>
        <a:p>
          <a:pPr marL="0" lvl="0" indent="0" algn="l" defTabSz="977900">
            <a:lnSpc>
              <a:spcPct val="90000"/>
            </a:lnSpc>
            <a:spcBef>
              <a:spcPct val="0"/>
            </a:spcBef>
            <a:spcAft>
              <a:spcPct val="35000"/>
            </a:spcAft>
            <a:buNone/>
          </a:pPr>
          <a:r>
            <a:rPr lang="en-US" sz="2200" kern="1200"/>
            <a:t>God promises to bring the remnant together.</a:t>
          </a:r>
        </a:p>
      </dsp:txBody>
      <dsp:txXfrm>
        <a:off x="1256321" y="1361801"/>
        <a:ext cx="4485212" cy="1087724"/>
      </dsp:txXfrm>
    </dsp:sp>
    <dsp:sp modelId="{9721D3B5-26D4-47B9-A734-814E6CBADA3C}">
      <dsp:nvSpPr>
        <dsp:cNvPr id="0" name=""/>
        <dsp:cNvSpPr/>
      </dsp:nvSpPr>
      <dsp:spPr>
        <a:xfrm>
          <a:off x="0" y="2721457"/>
          <a:ext cx="5741533" cy="10877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3A8D77-2BF1-444D-972C-8E63921B1E05}">
      <dsp:nvSpPr>
        <dsp:cNvPr id="0" name=""/>
        <dsp:cNvSpPr/>
      </dsp:nvSpPr>
      <dsp:spPr>
        <a:xfrm>
          <a:off x="329036" y="2966195"/>
          <a:ext cx="598248" cy="598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DADC9A-91E4-4FAF-A2E9-509B66649CC9}">
      <dsp:nvSpPr>
        <dsp:cNvPr id="0" name=""/>
        <dsp:cNvSpPr/>
      </dsp:nvSpPr>
      <dsp:spPr>
        <a:xfrm>
          <a:off x="1256321" y="2721457"/>
          <a:ext cx="4485212" cy="108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7" tIns="115117" rIns="115117" bIns="115117" numCol="1" spcCol="1270" anchor="ctr" anchorCtr="0">
          <a:noAutofit/>
        </a:bodyPr>
        <a:lstStyle/>
        <a:p>
          <a:pPr marL="0" lvl="0" indent="0" algn="l" defTabSz="977900">
            <a:lnSpc>
              <a:spcPct val="90000"/>
            </a:lnSpc>
            <a:spcBef>
              <a:spcPct val="0"/>
            </a:spcBef>
            <a:spcAft>
              <a:spcPct val="35000"/>
            </a:spcAft>
            <a:buNone/>
          </a:pPr>
          <a:r>
            <a:rPr lang="en-US" sz="2200" kern="1200"/>
            <a:t>God promises to give them a good name.</a:t>
          </a:r>
        </a:p>
      </dsp:txBody>
      <dsp:txXfrm>
        <a:off x="1256321" y="2721457"/>
        <a:ext cx="4485212" cy="1087724"/>
      </dsp:txXfrm>
    </dsp:sp>
    <dsp:sp modelId="{27EE56EB-0A24-4418-AD8B-7001527198D9}">
      <dsp:nvSpPr>
        <dsp:cNvPr id="0" name=""/>
        <dsp:cNvSpPr/>
      </dsp:nvSpPr>
      <dsp:spPr>
        <a:xfrm>
          <a:off x="0" y="4081112"/>
          <a:ext cx="5741533" cy="10877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C8A3D8-BA4F-4FCC-85F6-CCBC21E442E4}">
      <dsp:nvSpPr>
        <dsp:cNvPr id="0" name=""/>
        <dsp:cNvSpPr/>
      </dsp:nvSpPr>
      <dsp:spPr>
        <a:xfrm>
          <a:off x="329036" y="4325850"/>
          <a:ext cx="598248" cy="5982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F8DA934-773A-41D1-BF46-77EF69E82FCC}">
      <dsp:nvSpPr>
        <dsp:cNvPr id="0" name=""/>
        <dsp:cNvSpPr/>
      </dsp:nvSpPr>
      <dsp:spPr>
        <a:xfrm>
          <a:off x="1256321" y="4081112"/>
          <a:ext cx="4485212" cy="108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7" tIns="115117" rIns="115117" bIns="115117" numCol="1" spcCol="1270" anchor="ctr" anchorCtr="0">
          <a:noAutofit/>
        </a:bodyPr>
        <a:lstStyle/>
        <a:p>
          <a:pPr marL="0" lvl="0" indent="0" algn="l" defTabSz="977900">
            <a:lnSpc>
              <a:spcPct val="90000"/>
            </a:lnSpc>
            <a:spcBef>
              <a:spcPct val="0"/>
            </a:spcBef>
            <a:spcAft>
              <a:spcPct val="35000"/>
            </a:spcAft>
            <a:buNone/>
          </a:pPr>
          <a:r>
            <a:rPr lang="en-US" sz="2200" kern="1200"/>
            <a:t>God promises to restore their fortunes.</a:t>
          </a:r>
        </a:p>
      </dsp:txBody>
      <dsp:txXfrm>
        <a:off x="1256321" y="4081112"/>
        <a:ext cx="4485212" cy="10877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CA9AF-F9EA-434B-83C3-7D950E0C8768}" type="datetimeFigureOut">
              <a:rPr lang="en-US" smtClean="0"/>
              <a:t>5/3/2020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5F5A2-EEAB-284B-ABD1-ABCF1B00ED20}" type="slidenum">
              <a:rPr lang="en-US" smtClean="0"/>
              <a:t>‹#›</a:t>
            </a:fld>
            <a:endParaRPr lang="en-US"/>
          </a:p>
        </p:txBody>
      </p:sp>
    </p:spTree>
    <p:extLst>
      <p:ext uri="{BB962C8B-B14F-4D97-AF65-F5344CB8AC3E}">
        <p14:creationId xmlns:p14="http://schemas.microsoft.com/office/powerpoint/2010/main" val="16010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65F5A2-EEAB-284B-ABD1-ABCF1B00ED20}" type="slidenum">
              <a:rPr lang="en-US" smtClean="0"/>
              <a:t>20</a:t>
            </a:fld>
            <a:endParaRPr lang="en-US"/>
          </a:p>
        </p:txBody>
      </p:sp>
    </p:spTree>
    <p:extLst>
      <p:ext uri="{BB962C8B-B14F-4D97-AF65-F5344CB8AC3E}">
        <p14:creationId xmlns:p14="http://schemas.microsoft.com/office/powerpoint/2010/main" val="1163560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12293432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42423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4129958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42360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247038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1591292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635518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66640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300766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288240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267425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1450847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22357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381716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346842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165170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B8EDD6-BD3C-E449-B32F-B70AC1390A71}" type="datetimeFigureOut">
              <a:rPr lang="en-US" smtClean="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FE4A69-45C9-E94E-BB67-393C4D8B4328}" type="slidenum">
              <a:rPr lang="en-US" smtClean="0"/>
              <a:t>‹#›</a:t>
            </a:fld>
            <a:endParaRPr lang="en-US" dirty="0"/>
          </a:p>
        </p:txBody>
      </p:sp>
    </p:spTree>
    <p:extLst>
      <p:ext uri="{BB962C8B-B14F-4D97-AF65-F5344CB8AC3E}">
        <p14:creationId xmlns:p14="http://schemas.microsoft.com/office/powerpoint/2010/main" val="540589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1B8EDD6-BD3C-E449-B32F-B70AC1390A71}" type="datetimeFigureOut">
              <a:rPr lang="en-US" smtClean="0"/>
              <a:t>5/3/2020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FE4A69-45C9-E94E-BB67-393C4D8B4328}" type="slidenum">
              <a:rPr lang="en-US" smtClean="0"/>
              <a:t>‹#›</a:t>
            </a:fld>
            <a:endParaRPr lang="en-US" dirty="0"/>
          </a:p>
        </p:txBody>
      </p:sp>
    </p:spTree>
    <p:extLst>
      <p:ext uri="{BB962C8B-B14F-4D97-AF65-F5344CB8AC3E}">
        <p14:creationId xmlns:p14="http://schemas.microsoft.com/office/powerpoint/2010/main" val="1135666571"/>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1B1DC3E-F531-8242-813D-9D7D7DC5A16E}"/>
              </a:ext>
            </a:extLst>
          </p:cNvPr>
          <p:cNvSpPr>
            <a:spLocks noGrp="1"/>
          </p:cNvSpPr>
          <p:nvPr>
            <p:ph type="ctrTitle"/>
          </p:nvPr>
        </p:nvSpPr>
        <p:spPr>
          <a:xfrm>
            <a:off x="928914" y="642257"/>
            <a:ext cx="7808140" cy="1099457"/>
          </a:xfrm>
        </p:spPr>
        <p:txBody>
          <a:bodyPr vert="horz" lIns="91440" tIns="45720" rIns="91440" bIns="45720" rtlCol="0" anchor="b">
            <a:noAutofit/>
          </a:bodyPr>
          <a:lstStyle/>
          <a:p>
            <a:pPr algn="ctr">
              <a:lnSpc>
                <a:spcPct val="90000"/>
              </a:lnSpc>
            </a:pPr>
            <a:r>
              <a:rPr lang="en-US" sz="4400" b="1" dirty="0">
                <a:latin typeface="Algerian" panose="04020705040A02060702" pitchFamily="82" charset="0"/>
              </a:rPr>
              <a:t>A Vision Of Restoration</a:t>
            </a:r>
          </a:p>
        </p:txBody>
      </p:sp>
      <p:sp>
        <p:nvSpPr>
          <p:cNvPr id="3" name="Subtitle 2">
            <a:extLst>
              <a:ext uri="{FF2B5EF4-FFF2-40B4-BE49-F238E27FC236}">
                <a16:creationId xmlns:a16="http://schemas.microsoft.com/office/drawing/2014/main" id="{3A9D7811-A8FA-0A48-91B5-2F109FB84946}"/>
              </a:ext>
            </a:extLst>
          </p:cNvPr>
          <p:cNvSpPr>
            <a:spLocks noGrp="1"/>
          </p:cNvSpPr>
          <p:nvPr>
            <p:ph type="subTitle" idx="1"/>
          </p:nvPr>
        </p:nvSpPr>
        <p:spPr>
          <a:xfrm>
            <a:off x="965200" y="2142067"/>
            <a:ext cx="7808140" cy="3649133"/>
          </a:xfrm>
        </p:spPr>
        <p:txBody>
          <a:bodyPr vert="horz" lIns="91440" tIns="45720" rIns="91440" bIns="45720" rtlCol="0" anchor="t">
            <a:normAutofit/>
          </a:bodyPr>
          <a:lstStyle/>
          <a:p>
            <a:pPr algn="l">
              <a:buFont typeface="Arial"/>
              <a:buChar char="•"/>
            </a:pPr>
            <a:endParaRPr lang="en-US" b="1" cap="none" dirty="0"/>
          </a:p>
          <a:p>
            <a:pPr algn="l">
              <a:buFont typeface="Arial"/>
              <a:buChar char="•"/>
            </a:pPr>
            <a:endParaRPr lang="en-US" b="1" cap="none" dirty="0"/>
          </a:p>
          <a:p>
            <a:pPr algn="l">
              <a:buFont typeface="Arial"/>
              <a:buChar char="•"/>
            </a:pPr>
            <a:endParaRPr lang="en-US" b="1" cap="none" dirty="0"/>
          </a:p>
          <a:p>
            <a:pPr algn="ctr"/>
            <a:r>
              <a:rPr lang="en-US" sz="2800" b="1" cap="none" dirty="0"/>
              <a:t>Sister Jean Tate – Nursery/Preschool</a:t>
            </a:r>
          </a:p>
          <a:p>
            <a:pPr algn="ctr"/>
            <a:r>
              <a:rPr lang="en-US" sz="2800" b="1" cap="none" dirty="0"/>
              <a:t>				Lesson 10  -  May 3, 2020 – Zephaniah </a:t>
            </a:r>
          </a:p>
          <a:p>
            <a:pPr algn="l">
              <a:buFont typeface="Arial"/>
              <a:buChar char="•"/>
            </a:pPr>
            <a:endParaRPr lang="en-US" b="1" cap="none" dirty="0"/>
          </a:p>
          <a:p>
            <a:pPr algn="l">
              <a:buFont typeface="Arial"/>
              <a:buChar char="•"/>
            </a:pPr>
            <a:endParaRPr lang="en-US" b="1" cap="none" dirty="0"/>
          </a:p>
          <a:p>
            <a:pPr algn="l">
              <a:buFont typeface="Arial"/>
              <a:buChar char="•"/>
            </a:pPr>
            <a:endParaRPr lang="en-US" b="1" cap="none" dirty="0"/>
          </a:p>
          <a:p>
            <a:pPr algn="l">
              <a:buFont typeface="Arial"/>
              <a:buChar char="•"/>
            </a:pPr>
            <a:endParaRPr lang="en-US" b="1" cap="none" dirty="0"/>
          </a:p>
          <a:p>
            <a:pPr algn="l">
              <a:buFont typeface="Arial"/>
              <a:buChar char="•"/>
            </a:pPr>
            <a:endParaRPr lang="en-US" b="1" cap="none" dirty="0"/>
          </a:p>
        </p:txBody>
      </p:sp>
    </p:spTree>
    <p:extLst>
      <p:ext uri="{BB962C8B-B14F-4D97-AF65-F5344CB8AC3E}">
        <p14:creationId xmlns:p14="http://schemas.microsoft.com/office/powerpoint/2010/main" val="37293418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pPr algn="ctr"/>
            <a:r>
              <a:rPr lang="en-US" dirty="0"/>
              <a:t>ACTIVITY #1</a:t>
            </a:r>
            <a:br>
              <a:rPr lang="en-US" dirty="0"/>
            </a:br>
            <a:endParaRPr lang="en-US" dirty="0"/>
          </a:p>
        </p:txBody>
      </p:sp>
      <p:sp>
        <p:nvSpPr>
          <p:cNvPr id="3" name="Content Placeholder 2"/>
          <p:cNvSpPr>
            <a:spLocks noGrp="1"/>
          </p:cNvSpPr>
          <p:nvPr>
            <p:ph idx="1"/>
          </p:nvPr>
        </p:nvSpPr>
        <p:spPr>
          <a:xfrm>
            <a:off x="802178" y="2261420"/>
            <a:ext cx="4002936" cy="3637935"/>
          </a:xfrm>
        </p:spPr>
        <p:txBody>
          <a:bodyPr>
            <a:normAutofit/>
          </a:bodyPr>
          <a:lstStyle/>
          <a:p>
            <a:pPr marL="0" indent="0">
              <a:buNone/>
            </a:pPr>
            <a:r>
              <a:rPr lang="en-US" sz="2400" dirty="0"/>
              <a:t>             </a:t>
            </a:r>
            <a:r>
              <a:rPr lang="en-US" sz="2400" dirty="0">
                <a:latin typeface="Abadi MT Condensed Extra Bold" charset="0"/>
                <a:ea typeface="Abadi MT Condensed Extra Bold" charset="0"/>
                <a:cs typeface="Abadi MT Condensed Extra Bold" charset="0"/>
              </a:rPr>
              <a:t>ON YOUR CHAT, PLEASE ANSWER THE FOLLOWING  QUESTIONS.</a:t>
            </a:r>
          </a:p>
          <a:p>
            <a:endParaRPr lang="en-US" sz="2400" dirty="0"/>
          </a:p>
          <a:p>
            <a:pPr marL="0" indent="0">
              <a:buNone/>
            </a:pPr>
            <a:r>
              <a:rPr lang="en-US" sz="2400" dirty="0">
                <a:latin typeface="Arial" charset="0"/>
                <a:ea typeface="Arial" charset="0"/>
                <a:cs typeface="Arial" charset="0"/>
              </a:rPr>
              <a:t>     LIST SOME WORDS THAT DESCRIBE WHO GOD IS </a:t>
            </a:r>
          </a:p>
          <a:p>
            <a:pPr marL="0" indent="0">
              <a:buNone/>
            </a:pPr>
            <a:r>
              <a:rPr lang="en-US" sz="2400" dirty="0">
                <a:latin typeface="Arial" charset="0"/>
                <a:ea typeface="Arial" charset="0"/>
                <a:cs typeface="Arial" charset="0"/>
              </a:rPr>
              <a:t>     TO YOU.</a:t>
            </a:r>
          </a:p>
          <a:p>
            <a:endParaRPr lang="en-US" dirty="0"/>
          </a:p>
        </p:txBody>
      </p:sp>
      <p:pic>
        <p:nvPicPr>
          <p:cNvPr id="4" name="Picture 3"/>
          <p:cNvPicPr>
            <a:picLocks noChangeAspect="1"/>
          </p:cNvPicPr>
          <p:nvPr/>
        </p:nvPicPr>
        <p:blipFill>
          <a:blip r:embed="rId3"/>
          <a:stretch>
            <a:fillRect/>
          </a:stretch>
        </p:blipFill>
        <p:spPr>
          <a:xfrm>
            <a:off x="5289752" y="1641118"/>
            <a:ext cx="6095593" cy="34135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8700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OBJECTIVES</a:t>
            </a:r>
          </a:p>
        </p:txBody>
      </p:sp>
      <p:sp>
        <p:nvSpPr>
          <p:cNvPr id="3" name="Content Placeholder 2"/>
          <p:cNvSpPr>
            <a:spLocks noGrp="1"/>
          </p:cNvSpPr>
          <p:nvPr>
            <p:ph idx="1"/>
          </p:nvPr>
        </p:nvSpPr>
        <p:spPr/>
        <p:txBody>
          <a:bodyPr/>
          <a:lstStyle/>
          <a:p>
            <a:r>
              <a:rPr lang="en-US" dirty="0"/>
              <a:t>TLW DISCUSS GOD’S RESTORATION OF PEACE, RIGHTEOUSNESS, AND </a:t>
            </a:r>
          </a:p>
          <a:p>
            <a:pPr marL="0" indent="0">
              <a:buNone/>
            </a:pPr>
            <a:r>
              <a:rPr lang="en-US" dirty="0"/>
              <a:t>           JUSTICE</a:t>
            </a:r>
          </a:p>
          <a:p>
            <a:r>
              <a:rPr lang="en-US" dirty="0"/>
              <a:t>TLW DISCUSS THE SHORT PASSAGE ON, “IN THE END, YOU WIN!”</a:t>
            </a:r>
          </a:p>
          <a:p>
            <a:r>
              <a:rPr lang="en-US" dirty="0"/>
              <a:t>TLW DISCUSS WHEN GOD IS OUR PROTECTOR AND KING, WE HAVE NOTHING TO FEAR</a:t>
            </a:r>
          </a:p>
          <a:p>
            <a:r>
              <a:rPr lang="en-US" dirty="0"/>
              <a:t>TLW DISCUSS  A SUMMARY OF THE TODAY’S SCRIPTURES</a:t>
            </a:r>
          </a:p>
          <a:p>
            <a:r>
              <a:rPr lang="en-US" dirty="0"/>
              <a:t>TLW DEFINE WORDS AND PHRASES IN THIS LESSON</a:t>
            </a:r>
          </a:p>
          <a:p>
            <a:endParaRPr lang="en-US" dirty="0"/>
          </a:p>
        </p:txBody>
      </p:sp>
      <p:pic>
        <p:nvPicPr>
          <p:cNvPr id="4" name="Picture 3"/>
          <p:cNvPicPr>
            <a:picLocks noChangeAspect="1"/>
          </p:cNvPicPr>
          <p:nvPr/>
        </p:nvPicPr>
        <p:blipFill>
          <a:blip r:embed="rId2"/>
          <a:stretch>
            <a:fillRect/>
          </a:stretch>
        </p:blipFill>
        <p:spPr>
          <a:xfrm>
            <a:off x="6634975" y="5207620"/>
            <a:ext cx="3289609" cy="1416204"/>
          </a:xfrm>
          <a:prstGeom prst="rect">
            <a:avLst/>
          </a:prstGeom>
        </p:spPr>
      </p:pic>
    </p:spTree>
    <p:extLst>
      <p:ext uri="{BB962C8B-B14F-4D97-AF65-F5344CB8AC3E}">
        <p14:creationId xmlns:p14="http://schemas.microsoft.com/office/powerpoint/2010/main" val="42570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r>
              <a:rPr lang="en-US" dirty="0"/>
              <a:t>IN THE END, YOU WIN!</a:t>
            </a:r>
            <a:endParaRPr lang="en-US"/>
          </a:p>
        </p:txBody>
      </p:sp>
      <p:sp>
        <p:nvSpPr>
          <p:cNvPr id="3" name="Content Placeholder 2"/>
          <p:cNvSpPr>
            <a:spLocks noGrp="1"/>
          </p:cNvSpPr>
          <p:nvPr>
            <p:ph idx="1"/>
          </p:nvPr>
        </p:nvSpPr>
        <p:spPr>
          <a:xfrm>
            <a:off x="802178" y="2261420"/>
            <a:ext cx="4002936" cy="3637935"/>
          </a:xfrm>
        </p:spPr>
        <p:txBody>
          <a:bodyPr>
            <a:normAutofit/>
          </a:bodyPr>
          <a:lstStyle/>
          <a:p>
            <a:r>
              <a:rPr lang="en-US" dirty="0"/>
              <a:t>BIBLE TRUTH: A VISION OF RESTORATION</a:t>
            </a:r>
          </a:p>
          <a:p>
            <a:r>
              <a:rPr lang="en-US" dirty="0"/>
              <a:t>BIBLE BASIS:  ZEPHANIAH 3:14-20</a:t>
            </a:r>
          </a:p>
          <a:p>
            <a:r>
              <a:rPr lang="en-US" dirty="0"/>
              <a:t>MEMORY VERSE: BEHOLD, AT THAT TIME I WILL UNDO ALL THAT AFFLICT THEE: AND I WILL  SAVE HER THAT HALTETH, AND GATHER HER  THAT WAS DRIVEN OUT; AND I WILL GET THEM PRAISE AND FAME IN EVERY LAND WHERE THEY HAVE BEEN  PUT TO SHAME.</a:t>
            </a:r>
          </a:p>
        </p:txBody>
      </p:sp>
      <p:pic>
        <p:nvPicPr>
          <p:cNvPr id="4" name="Picture 3"/>
          <p:cNvPicPr>
            <a:picLocks noChangeAspect="1"/>
          </p:cNvPicPr>
          <p:nvPr/>
        </p:nvPicPr>
        <p:blipFill>
          <a:blip r:embed="rId3"/>
          <a:stretch>
            <a:fillRect/>
          </a:stretch>
        </p:blipFill>
        <p:spPr>
          <a:xfrm>
            <a:off x="5289752" y="1062037"/>
            <a:ext cx="6095593" cy="457169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5087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609600"/>
            <a:ext cx="6282266" cy="1456267"/>
          </a:xfrm>
        </p:spPr>
        <p:txBody>
          <a:bodyPr>
            <a:normAutofit/>
          </a:bodyPr>
          <a:lstStyle/>
          <a:p>
            <a:r>
              <a:rPr lang="en-US" dirty="0"/>
              <a:t>TERMS AND DEFINTIONS FOR THIS LESSONS </a:t>
            </a:r>
            <a:endParaRPr lang="en-US"/>
          </a:p>
        </p:txBody>
      </p:sp>
      <p:sp>
        <p:nvSpPr>
          <p:cNvPr id="3" name="Content Placeholder 2"/>
          <p:cNvSpPr>
            <a:spLocks noGrp="1"/>
          </p:cNvSpPr>
          <p:nvPr>
            <p:ph idx="1"/>
          </p:nvPr>
        </p:nvSpPr>
        <p:spPr>
          <a:xfrm>
            <a:off x="685802" y="2142067"/>
            <a:ext cx="6282266" cy="3649133"/>
          </a:xfrm>
        </p:spPr>
        <p:txBody>
          <a:bodyPr>
            <a:normAutofit/>
          </a:bodyPr>
          <a:lstStyle/>
          <a:p>
            <a:r>
              <a:rPr lang="en-US" dirty="0"/>
              <a:t>“SING , DAUGHTER OF ZION! SHOUT, ISRAEL! BE GLAD AND REJOICE WITH ALL YOUR HEART, DAUGHTER OF JERSUALEM”(v.14).  </a:t>
            </a:r>
            <a:r>
              <a:rPr lang="en-US" u="sng" dirty="0">
                <a:latin typeface="Arial Narrow" charset="0"/>
                <a:ea typeface="Arial Narrow" charset="0"/>
                <a:cs typeface="Arial Narrow" charset="0"/>
              </a:rPr>
              <a:t>Zion, Israel, and Jerusalem are essentially synonymous as used  in this verse</a:t>
            </a:r>
          </a:p>
          <a:p>
            <a:r>
              <a:rPr lang="en-US" dirty="0">
                <a:latin typeface="Arial Narrow" charset="0"/>
                <a:ea typeface="Arial Narrow" charset="0"/>
                <a:cs typeface="Arial Narrow" charset="0"/>
              </a:rPr>
              <a:t>“DON’T LET YOUR HANDS BE WEAK” ( v. 16c) – </a:t>
            </a:r>
            <a:r>
              <a:rPr lang="en-US" u="sng" dirty="0">
                <a:latin typeface="Arial Narrow" charset="0"/>
                <a:ea typeface="Arial Narrow" charset="0"/>
                <a:cs typeface="Arial Narrow" charset="0"/>
              </a:rPr>
              <a:t>The posture of the hand can symbolize weakness-discouragement.  With the Lord as their king, the people of Judah will have no reason to let their hands grow weak-to act submissively</a:t>
            </a:r>
          </a:p>
          <a:p>
            <a:r>
              <a:rPr lang="en-US" dirty="0"/>
              <a:t>“YAHWEH, YOUR GOD, IS IN THE MIDST OF YOU, A MIGHTY ONE WHO WILL SAVE” (v. 17.  </a:t>
            </a:r>
            <a:r>
              <a:rPr lang="en-US" u="sng" dirty="0"/>
              <a:t>In the day  which the prophet is predicting, Yahweh will be present with his people-present as a warrior who will bring Judah victory over her enemies </a:t>
            </a:r>
          </a:p>
        </p:txBody>
      </p:sp>
      <p:pic>
        <p:nvPicPr>
          <p:cNvPr id="4" name="Picture 3"/>
          <p:cNvPicPr>
            <a:picLocks noChangeAspect="1"/>
          </p:cNvPicPr>
          <p:nvPr/>
        </p:nvPicPr>
        <p:blipFill>
          <a:blip r:embed="rId3"/>
          <a:stretch>
            <a:fillRect/>
          </a:stretch>
        </p:blipFill>
        <p:spPr>
          <a:xfrm>
            <a:off x="7590936" y="1929917"/>
            <a:ext cx="3445714" cy="292196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62737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TERMS AND DEFINTIONS</a:t>
            </a:r>
          </a:p>
        </p:txBody>
      </p:sp>
      <p:sp>
        <p:nvSpPr>
          <p:cNvPr id="3" name="Content Placeholder 2"/>
          <p:cNvSpPr>
            <a:spLocks noGrp="1"/>
          </p:cNvSpPr>
          <p:nvPr>
            <p:ph idx="1"/>
          </p:nvPr>
        </p:nvSpPr>
        <p:spPr/>
        <p:txBody>
          <a:bodyPr/>
          <a:lstStyle/>
          <a:p>
            <a:r>
              <a:rPr lang="en-US" dirty="0"/>
              <a:t>RESTORATION - The biblical meaning of the word "restoration" is to receive back more than has been lost to the point where the final state is greater than the original condition. The main point is that someone or something is improved beyond measure. </a:t>
            </a:r>
          </a:p>
          <a:p>
            <a:r>
              <a:rPr lang="en-US" dirty="0"/>
              <a:t>ZEPHANIAH .  ZEH – FUH – NYE –UH</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3512634" y="4131319"/>
            <a:ext cx="3879265" cy="2180581"/>
          </a:xfrm>
          <a:prstGeom prst="rect">
            <a:avLst/>
          </a:prstGeom>
        </p:spPr>
      </p:pic>
    </p:spTree>
    <p:extLst>
      <p:ext uri="{BB962C8B-B14F-4D97-AF65-F5344CB8AC3E}">
        <p14:creationId xmlns:p14="http://schemas.microsoft.com/office/powerpoint/2010/main" val="541590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pPr>
              <a:lnSpc>
                <a:spcPct val="90000"/>
              </a:lnSpc>
            </a:pPr>
            <a:r>
              <a:rPr lang="en-US" sz="3300"/>
              <a:t>SUMMARY OF THE LESSON</a:t>
            </a:r>
            <a:br>
              <a:rPr lang="en-US" sz="3300"/>
            </a:br>
            <a:endParaRPr lang="en-US" sz="3300"/>
          </a:p>
        </p:txBody>
      </p:sp>
      <p:sp>
        <p:nvSpPr>
          <p:cNvPr id="3" name="Content Placeholder 2"/>
          <p:cNvSpPr>
            <a:spLocks noGrp="1"/>
          </p:cNvSpPr>
          <p:nvPr>
            <p:ph idx="1"/>
          </p:nvPr>
        </p:nvSpPr>
        <p:spPr>
          <a:xfrm>
            <a:off x="802178" y="2261420"/>
            <a:ext cx="4002936" cy="3637935"/>
          </a:xfrm>
        </p:spPr>
        <p:txBody>
          <a:bodyPr>
            <a:normAutofit/>
          </a:bodyPr>
          <a:lstStyle/>
          <a:p>
            <a:pPr>
              <a:lnSpc>
                <a:spcPct val="90000"/>
              </a:lnSpc>
            </a:pPr>
            <a:r>
              <a:rPr lang="en-US" sz="1700"/>
              <a:t>TODAY’S LESSON  DEALS WITH THE RELATIONSHIP THAT GOD HAS WITH ISRAEL</a:t>
            </a:r>
          </a:p>
          <a:p>
            <a:pPr>
              <a:lnSpc>
                <a:spcPct val="90000"/>
              </a:lnSpc>
            </a:pPr>
            <a:r>
              <a:rPr lang="en-US" sz="1700"/>
              <a:t>HE PROMISED TO PROVIDE FOR HIS CHOSEN PEOPLE</a:t>
            </a:r>
          </a:p>
          <a:p>
            <a:pPr>
              <a:lnSpc>
                <a:spcPct val="90000"/>
              </a:lnSpc>
            </a:pPr>
            <a:r>
              <a:rPr lang="en-US" sz="1700"/>
              <a:t>THE CITY OF JERUSALEM IS PRESENTED AS IF IT WERE A VULNERABLE DAUGHTER WHO NEEDS THE PROTECTION OF A KING</a:t>
            </a:r>
          </a:p>
          <a:p>
            <a:pPr>
              <a:lnSpc>
                <a:spcPct val="90000"/>
              </a:lnSpc>
            </a:pPr>
            <a:r>
              <a:rPr lang="en-US" sz="1700"/>
              <a:t>IN OTHER WORDS, JERUSALEM IS TOTALLY DEPENDENT UPON THE LORD FOR SUSTENANCE , STRENGTH , AND PROTECTION.</a:t>
            </a:r>
          </a:p>
        </p:txBody>
      </p:sp>
      <p:pic>
        <p:nvPicPr>
          <p:cNvPr id="4" name="Picture 3"/>
          <p:cNvPicPr>
            <a:picLocks noChangeAspect="1"/>
          </p:cNvPicPr>
          <p:nvPr/>
        </p:nvPicPr>
        <p:blipFill>
          <a:blip r:embed="rId3"/>
          <a:stretch>
            <a:fillRect/>
          </a:stretch>
        </p:blipFill>
        <p:spPr>
          <a:xfrm>
            <a:off x="5289752" y="1064979"/>
            <a:ext cx="6095593" cy="45658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97568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18457" y="531278"/>
            <a:ext cx="3211517" cy="5292579"/>
          </a:xfrm>
        </p:spPr>
        <p:txBody>
          <a:bodyPr>
            <a:normAutofit/>
          </a:bodyPr>
          <a:lstStyle/>
          <a:p>
            <a:r>
              <a:rPr lang="en-US">
                <a:solidFill>
                  <a:srgbClr val="FFFFFF"/>
                </a:solidFill>
              </a:rPr>
              <a:t>SUMMARY OF TODAY’S LESSON (#2)</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7" name="Content Placeholder 2">
            <a:extLst>
              <a:ext uri="{FF2B5EF4-FFF2-40B4-BE49-F238E27FC236}">
                <a16:creationId xmlns:a16="http://schemas.microsoft.com/office/drawing/2014/main" id="{CFD6C89A-92F1-4120-9C22-9B391D032679}"/>
              </a:ext>
            </a:extLst>
          </p:cNvPr>
          <p:cNvGraphicFramePr>
            <a:graphicFrameLocks noGrp="1"/>
          </p:cNvGraphicFramePr>
          <p:nvPr>
            <p:ph idx="1"/>
            <p:extLst>
              <p:ext uri="{D42A27DB-BD31-4B8C-83A1-F6EECF244321}">
                <p14:modId xmlns:p14="http://schemas.microsoft.com/office/powerpoint/2010/main" val="2021388293"/>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64252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5909" y="808055"/>
            <a:ext cx="3979205" cy="1453363"/>
          </a:xfrm>
        </p:spPr>
        <p:txBody>
          <a:bodyPr>
            <a:normAutofit/>
          </a:bodyPr>
          <a:lstStyle/>
          <a:p>
            <a:pPr>
              <a:lnSpc>
                <a:spcPct val="90000"/>
              </a:lnSpc>
            </a:pPr>
            <a:r>
              <a:rPr lang="en-US" sz="3300"/>
              <a:t>          SUMMARY OF TODAY’S LESSON(#3)</a:t>
            </a:r>
            <a:br>
              <a:rPr lang="en-US" sz="3300"/>
            </a:br>
            <a:endParaRPr lang="en-US" sz="3300"/>
          </a:p>
        </p:txBody>
      </p:sp>
      <p:sp>
        <p:nvSpPr>
          <p:cNvPr id="3" name="Content Placeholder 2"/>
          <p:cNvSpPr>
            <a:spLocks noGrp="1"/>
          </p:cNvSpPr>
          <p:nvPr>
            <p:ph idx="1"/>
          </p:nvPr>
        </p:nvSpPr>
        <p:spPr>
          <a:xfrm>
            <a:off x="802178" y="2261420"/>
            <a:ext cx="4002936" cy="3637935"/>
          </a:xfrm>
        </p:spPr>
        <p:txBody>
          <a:bodyPr>
            <a:normAutofit/>
          </a:bodyPr>
          <a:lstStyle/>
          <a:p>
            <a:r>
              <a:rPr lang="en-US" dirty="0"/>
              <a:t>PASSAGES SUCH AS THE ONE THAT SPEAK OF THE LORD OR “THAT DAY” CAN HAVE BOTH AND IMMEDIATE APPLICATION  IN THE TEXT AND REFER TO THE SECOND COMING OF JESUS</a:t>
            </a:r>
          </a:p>
          <a:p>
            <a:r>
              <a:rPr lang="en-US" dirty="0"/>
              <a:t>WHEN GOD IS OUR PROTECTOR AND KING, WE HAVE NOTHING TO FEAR</a:t>
            </a:r>
          </a:p>
          <a:p>
            <a:endParaRPr lang="en-US" dirty="0"/>
          </a:p>
          <a:p>
            <a:endParaRPr lang="en-US" dirty="0"/>
          </a:p>
        </p:txBody>
      </p:sp>
      <p:pic>
        <p:nvPicPr>
          <p:cNvPr id="4" name="Picture 3"/>
          <p:cNvPicPr>
            <a:picLocks noChangeAspect="1"/>
          </p:cNvPicPr>
          <p:nvPr/>
        </p:nvPicPr>
        <p:blipFill>
          <a:blip r:embed="rId3"/>
          <a:stretch>
            <a:fillRect/>
          </a:stretch>
        </p:blipFill>
        <p:spPr>
          <a:xfrm>
            <a:off x="5289752" y="1633499"/>
            <a:ext cx="6095593" cy="34287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5138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609600"/>
            <a:ext cx="6282266" cy="1456267"/>
          </a:xfrm>
        </p:spPr>
        <p:txBody>
          <a:bodyPr>
            <a:normAutofit/>
          </a:bodyPr>
          <a:lstStyle/>
          <a:p>
            <a:r>
              <a:rPr lang="en-US" dirty="0"/>
              <a:t>IN THE END , YOU WIN</a:t>
            </a:r>
            <a:endParaRPr lang="en-US"/>
          </a:p>
        </p:txBody>
      </p:sp>
      <p:sp>
        <p:nvSpPr>
          <p:cNvPr id="3" name="Content Placeholder 2"/>
          <p:cNvSpPr>
            <a:spLocks noGrp="1"/>
          </p:cNvSpPr>
          <p:nvPr>
            <p:ph idx="1"/>
          </p:nvPr>
        </p:nvSpPr>
        <p:spPr>
          <a:xfrm>
            <a:off x="685802" y="2142067"/>
            <a:ext cx="6282266" cy="3649133"/>
          </a:xfrm>
        </p:spPr>
        <p:txBody>
          <a:bodyPr>
            <a:normAutofit/>
          </a:bodyPr>
          <a:lstStyle/>
          <a:p>
            <a:r>
              <a:rPr lang="en-US" dirty="0"/>
              <a:t>CHARACTERS: LUPITA AND GOD</a:t>
            </a:r>
          </a:p>
          <a:p>
            <a:r>
              <a:rPr lang="en-US" dirty="0"/>
              <a:t>SITUATION:  LUPITA HAD BEEN WRONGFULLY ACCUSED OF STEALING SOME MONEY OUT OF A FELLOW STUDENT’S LOCKER</a:t>
            </a:r>
          </a:p>
          <a:p>
            <a:r>
              <a:rPr lang="en-US" dirty="0"/>
              <a:t>LUPITA HAD ALWAYS WORKED  HARD, CARED FOR OTHERS, AND ALWAYS STOOD UP FOR PEOPLE WHEN THEY NEEDED HELP</a:t>
            </a:r>
          </a:p>
          <a:p>
            <a:r>
              <a:rPr lang="en-US" dirty="0"/>
              <a:t>ONE OF THE STUDENTS WHO PICKED ON HER ACCUSED HER OF STEALING FROM ANOTHER STUDENT.</a:t>
            </a:r>
          </a:p>
          <a:p>
            <a:r>
              <a:rPr lang="en-US" dirty="0"/>
              <a:t>LUPITA WAS SENT TO THE PRINCIPAL’S OFFICE.</a:t>
            </a:r>
          </a:p>
        </p:txBody>
      </p:sp>
      <p:pic>
        <p:nvPicPr>
          <p:cNvPr id="4" name="Picture 3"/>
          <p:cNvPicPr>
            <a:picLocks noChangeAspect="1"/>
          </p:cNvPicPr>
          <p:nvPr/>
        </p:nvPicPr>
        <p:blipFill>
          <a:blip r:embed="rId3"/>
          <a:stretch>
            <a:fillRect/>
          </a:stretch>
        </p:blipFill>
        <p:spPr>
          <a:xfrm>
            <a:off x="7590936" y="1672350"/>
            <a:ext cx="3445714" cy="34370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20904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5458" y="639097"/>
            <a:ext cx="6593075" cy="1612490"/>
          </a:xfrm>
        </p:spPr>
        <p:txBody>
          <a:bodyPr>
            <a:normAutofit/>
          </a:bodyPr>
          <a:lstStyle/>
          <a:p>
            <a:r>
              <a:rPr lang="en-US" dirty="0"/>
              <a:t>IN THE END, YOU WIN!( #2)</a:t>
            </a:r>
            <a:endParaRPr lang="en-US"/>
          </a:p>
        </p:txBody>
      </p:sp>
      <p:pic>
        <p:nvPicPr>
          <p:cNvPr id="4" name="Picture 3"/>
          <p:cNvPicPr>
            <a:picLocks noChangeAspect="1"/>
          </p:cNvPicPr>
          <p:nvPr/>
        </p:nvPicPr>
        <p:blipFill rotWithShape="1">
          <a:blip r:embed="rId3"/>
          <a:srcRect t="4585"/>
          <a:stretch/>
        </p:blipFill>
        <p:spPr>
          <a:xfrm>
            <a:off x="20" y="975"/>
            <a:ext cx="4635988" cy="6858000"/>
          </a:xfrm>
          <a:prstGeom prst="rect">
            <a:avLst/>
          </a:prstGeom>
        </p:spPr>
      </p:pic>
      <p:sp>
        <p:nvSpPr>
          <p:cNvPr id="3" name="Content Placeholder 2"/>
          <p:cNvSpPr>
            <a:spLocks noGrp="1"/>
          </p:cNvSpPr>
          <p:nvPr>
            <p:ph idx="1"/>
          </p:nvPr>
        </p:nvSpPr>
        <p:spPr>
          <a:xfrm>
            <a:off x="4955458" y="2251587"/>
            <a:ext cx="6593075" cy="3972232"/>
          </a:xfrm>
        </p:spPr>
        <p:txBody>
          <a:bodyPr>
            <a:normAutofit/>
          </a:bodyPr>
          <a:lstStyle/>
          <a:p>
            <a:r>
              <a:rPr lang="en-US" dirty="0"/>
              <a:t>AFTER THE PRINCIPAL INVESTIGATED  THIS SITUATION WITH LUPITA AND HER CLASSMATES, HE ASKED LUPITA TO WAIT OUTSIDE HIS OFFICE</a:t>
            </a:r>
          </a:p>
          <a:p>
            <a:r>
              <a:rPr lang="en-US" dirty="0"/>
              <a:t>LUPITA STARTED PRAYING THAT GOD WILL BRING HER INNOCENCE TO LIGHT.</a:t>
            </a:r>
          </a:p>
          <a:p>
            <a:r>
              <a:rPr lang="en-US" dirty="0"/>
              <a:t>THE PRINCIPAL TOLD HER  THAT THE STUDENT WHOSE MONEY WENT MISSING WAS FOUND IN ANOTHER STUDENT’S LOCKER AND THAT HE WOULD SPEAK TO HER ACCUSSERS.</a:t>
            </a:r>
          </a:p>
        </p:txBody>
      </p:sp>
    </p:spTree>
    <p:extLst>
      <p:ext uri="{BB962C8B-B14F-4D97-AF65-F5344CB8AC3E}">
        <p14:creationId xmlns:p14="http://schemas.microsoft.com/office/powerpoint/2010/main" val="2962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D36E215-9D26-5740-954A-FE6090AF69F6}"/>
              </a:ext>
            </a:extLst>
          </p:cNvPr>
          <p:cNvSpPr>
            <a:spLocks noGrp="1"/>
          </p:cNvSpPr>
          <p:nvPr>
            <p:ph type="title"/>
          </p:nvPr>
        </p:nvSpPr>
        <p:spPr>
          <a:xfrm>
            <a:off x="718457" y="531278"/>
            <a:ext cx="3211517" cy="5292579"/>
          </a:xfrm>
        </p:spPr>
        <p:txBody>
          <a:bodyPr>
            <a:normAutofit/>
          </a:bodyPr>
          <a:lstStyle/>
          <a:p>
            <a:r>
              <a:rPr lang="en-US" b="1">
                <a:solidFill>
                  <a:srgbClr val="FFFFFF"/>
                </a:solidFill>
              </a:rPr>
              <a:t>Justice Wins The Day - Zephaniah</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9BDED358-2809-411A-BA9D-62EF6833B12E}"/>
              </a:ext>
            </a:extLst>
          </p:cNvPr>
          <p:cNvGraphicFramePr>
            <a:graphicFrameLocks noGrp="1"/>
          </p:cNvGraphicFramePr>
          <p:nvPr>
            <p:ph idx="1"/>
            <p:extLst>
              <p:ext uri="{D42A27DB-BD31-4B8C-83A1-F6EECF244321}">
                <p14:modId xmlns:p14="http://schemas.microsoft.com/office/powerpoint/2010/main" val="195152715"/>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45235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CONCLUSION OF THE LESSON FOR TEENS</a:t>
            </a:r>
          </a:p>
        </p:txBody>
      </p:sp>
      <p:sp>
        <p:nvSpPr>
          <p:cNvPr id="3" name="Content Placeholder 2"/>
          <p:cNvSpPr>
            <a:spLocks noGrp="1"/>
          </p:cNvSpPr>
          <p:nvPr>
            <p:ph idx="1"/>
          </p:nvPr>
        </p:nvSpPr>
        <p:spPr>
          <a:xfrm>
            <a:off x="685801" y="2142067"/>
            <a:ext cx="4862743" cy="3649133"/>
          </a:xfrm>
        </p:spPr>
        <p:txBody>
          <a:bodyPr/>
          <a:lstStyle/>
          <a:p>
            <a:r>
              <a:rPr lang="en-US" dirty="0"/>
              <a:t>WHEN GOD IS YOUR PROTECTOR AND KING, THERE IS NO NEED TO FEEL AFRAID OR WEAK</a:t>
            </a:r>
          </a:p>
          <a:p>
            <a:endParaRPr lang="en-US" dirty="0"/>
          </a:p>
        </p:txBody>
      </p:sp>
      <p:pic>
        <p:nvPicPr>
          <p:cNvPr id="4" name="Picture 3"/>
          <p:cNvPicPr>
            <a:picLocks noChangeAspect="1"/>
          </p:cNvPicPr>
          <p:nvPr/>
        </p:nvPicPr>
        <p:blipFill>
          <a:blip r:embed="rId3"/>
          <a:stretch>
            <a:fillRect/>
          </a:stretch>
        </p:blipFill>
        <p:spPr>
          <a:xfrm>
            <a:off x="5751513" y="1704394"/>
            <a:ext cx="5910146" cy="3449212"/>
          </a:xfrm>
          <a:prstGeom prst="rect">
            <a:avLst/>
          </a:prstGeom>
        </p:spPr>
      </p:pic>
      <p:cxnSp>
        <p:nvCxnSpPr>
          <p:cNvPr id="6" name="Straight Arrow Connector 5"/>
          <p:cNvCxnSpPr/>
          <p:nvPr/>
        </p:nvCxnSpPr>
        <p:spPr>
          <a:xfrm flipV="1">
            <a:off x="9656956" y="3914078"/>
            <a:ext cx="446049" cy="546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991493" y="3601844"/>
            <a:ext cx="1048214" cy="500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SCHOOL</a:t>
            </a:r>
          </a:p>
        </p:txBody>
      </p:sp>
      <p:cxnSp>
        <p:nvCxnSpPr>
          <p:cNvPr id="9" name="Straight Arrow Connector 8"/>
          <p:cNvCxnSpPr/>
          <p:nvPr/>
        </p:nvCxnSpPr>
        <p:spPr>
          <a:xfrm flipH="1" flipV="1">
            <a:off x="3010829" y="4460488"/>
            <a:ext cx="735981" cy="245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41395" y="446048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82390" y="4315522"/>
            <a:ext cx="1728439" cy="390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CORONAVIRUS</a:t>
            </a:r>
          </a:p>
        </p:txBody>
      </p:sp>
    </p:spTree>
    <p:extLst>
      <p:ext uri="{BB962C8B-B14F-4D97-AF65-F5344CB8AC3E}">
        <p14:creationId xmlns:p14="http://schemas.microsoft.com/office/powerpoint/2010/main" val="167479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609600"/>
            <a:ext cx="6282266" cy="1456267"/>
          </a:xfrm>
        </p:spPr>
        <p:txBody>
          <a:bodyPr>
            <a:normAutofit/>
          </a:bodyPr>
          <a:lstStyle/>
          <a:p>
            <a:r>
              <a:rPr lang="en-US" dirty="0"/>
              <a:t>IN THE END, YOU WIN!</a:t>
            </a:r>
            <a:endParaRPr lang="en-US"/>
          </a:p>
        </p:txBody>
      </p:sp>
      <p:sp>
        <p:nvSpPr>
          <p:cNvPr id="3" name="Content Placeholder 2"/>
          <p:cNvSpPr>
            <a:spLocks noGrp="1"/>
          </p:cNvSpPr>
          <p:nvPr>
            <p:ph idx="1"/>
          </p:nvPr>
        </p:nvSpPr>
        <p:spPr>
          <a:xfrm>
            <a:off x="685802" y="2142067"/>
            <a:ext cx="6282266" cy="3649133"/>
          </a:xfrm>
        </p:spPr>
        <p:txBody>
          <a:bodyPr>
            <a:normAutofit/>
          </a:bodyPr>
          <a:lstStyle/>
          <a:p>
            <a:r>
              <a:rPr lang="en-US" dirty="0"/>
              <a:t>QUESTION</a:t>
            </a:r>
            <a:endParaRPr lang="en-US"/>
          </a:p>
          <a:p>
            <a:pPr marL="0" indent="0">
              <a:buNone/>
            </a:pPr>
            <a:r>
              <a:rPr lang="en-US" dirty="0">
                <a:latin typeface="Abadi MT Condensed Extra Bold" charset="0"/>
                <a:ea typeface="Abadi MT Condensed Extra Bold" charset="0"/>
                <a:cs typeface="Abadi MT Condensed Extra Bold" charset="0"/>
              </a:rPr>
              <a:t>SINCE GOD IS YOUR PROTECTOR AND KING</a:t>
            </a:r>
            <a:endParaRPr lang="en-US">
              <a:latin typeface="Abadi MT Condensed Extra Bold" charset="0"/>
              <a:ea typeface="Abadi MT Condensed Extra Bold" charset="0"/>
              <a:cs typeface="Abadi MT Condensed Extra Bold" charset="0"/>
            </a:endParaRPr>
          </a:p>
          <a:p>
            <a:pPr marL="0" indent="0">
              <a:buNone/>
            </a:pPr>
            <a:r>
              <a:rPr lang="en-US" dirty="0"/>
              <a:t>WHAT ARE YOU EXPECTING GOD TO DO FOR YOU?</a:t>
            </a:r>
            <a:endParaRPr lang="en-US"/>
          </a:p>
          <a:p>
            <a:pPr marL="0" indent="0">
              <a:buNone/>
            </a:pPr>
            <a:r>
              <a:rPr lang="en-US" dirty="0"/>
              <a:t>PLEASE USE YOUR CHAT BOX AS WELL AS SPEAKING YOUR ANSWERS</a:t>
            </a:r>
            <a:endParaRPr lang="en-US"/>
          </a:p>
          <a:p>
            <a:pPr marL="0" indent="0">
              <a:buNone/>
            </a:pPr>
            <a:endParaRPr lang="en-US"/>
          </a:p>
          <a:p>
            <a:pPr marL="0" indent="0">
              <a:buNone/>
            </a:pPr>
            <a:endParaRPr lang="en-US"/>
          </a:p>
        </p:txBody>
      </p:sp>
      <p:pic>
        <p:nvPicPr>
          <p:cNvPr id="6" name="Picture 5"/>
          <p:cNvPicPr>
            <a:picLocks noChangeAspect="1"/>
          </p:cNvPicPr>
          <p:nvPr/>
        </p:nvPicPr>
        <p:blipFill rotWithShape="1">
          <a:blip r:embed="rId3"/>
          <a:srcRect r="6476" b="-4"/>
          <a:stretch/>
        </p:blipFill>
        <p:spPr>
          <a:xfrm>
            <a:off x="7590936" y="990600"/>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53127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97490"/>
          </a:xfrm>
        </p:spPr>
        <p:txBody>
          <a:bodyPr>
            <a:normAutofit fontScale="90000"/>
          </a:bodyPr>
          <a:lstStyle/>
          <a:p>
            <a:pPr algn="ctr"/>
            <a:br>
              <a:rPr lang="en-US"/>
            </a:br>
            <a:r>
              <a:rPr lang="en-US"/>
              <a:t>SENIOR </a:t>
            </a:r>
            <a:r>
              <a:rPr lang="en-US" dirty="0"/>
              <a:t>HIGH LESSON</a:t>
            </a:r>
            <a:br>
              <a:rPr lang="en-US" dirty="0"/>
            </a:br>
            <a:r>
              <a:rPr lang="en-US" dirty="0"/>
              <a:t>ABOUNDING LIFE COGIC</a:t>
            </a:r>
            <a:br>
              <a:rPr lang="en-US" dirty="0"/>
            </a:br>
            <a:r>
              <a:rPr lang="en-US" dirty="0"/>
              <a:t>14626 MOZART, POSEN, IL 60469</a:t>
            </a:r>
            <a:br>
              <a:rPr lang="en-US"/>
            </a:br>
            <a:endParaRPr lang="en-US" dirty="0"/>
          </a:p>
        </p:txBody>
      </p:sp>
      <p:sp>
        <p:nvSpPr>
          <p:cNvPr id="3" name="Content Placeholder 2"/>
          <p:cNvSpPr>
            <a:spLocks noGrp="1"/>
          </p:cNvSpPr>
          <p:nvPr>
            <p:ph idx="1"/>
          </p:nvPr>
        </p:nvSpPr>
        <p:spPr>
          <a:xfrm>
            <a:off x="838200" y="2062975"/>
            <a:ext cx="10515600" cy="4113987"/>
          </a:xfrm>
        </p:spPr>
        <p:txBody>
          <a:bodyPr/>
          <a:lstStyle/>
          <a:p>
            <a:endParaRPr lang="en-US" dirty="0"/>
          </a:p>
          <a:p>
            <a:pPr marL="0" indent="0" algn="ctr">
              <a:buNone/>
            </a:pPr>
            <a:r>
              <a:rPr lang="en-US" dirty="0"/>
              <a:t>THANK YOU!</a:t>
            </a:r>
          </a:p>
          <a:p>
            <a:pPr marL="0" indent="0" algn="ctr">
              <a:buNone/>
            </a:pPr>
            <a:r>
              <a:rPr lang="en-US" dirty="0"/>
              <a:t>REMEMBER</a:t>
            </a:r>
          </a:p>
          <a:p>
            <a:pPr marL="0" indent="0" algn="ctr">
              <a:buNone/>
            </a:pPr>
            <a:r>
              <a:rPr lang="en-US" dirty="0"/>
              <a:t>IN THE END, YOU WIN!</a:t>
            </a:r>
          </a:p>
          <a:p>
            <a:pPr marL="0" indent="0" algn="ctr">
              <a:buNone/>
            </a:pPr>
            <a:endParaRPr lang="en-US" dirty="0"/>
          </a:p>
        </p:txBody>
      </p:sp>
      <p:sp>
        <p:nvSpPr>
          <p:cNvPr id="4" name="TextBox 3"/>
          <p:cNvSpPr txBox="1"/>
          <p:nvPr/>
        </p:nvSpPr>
        <p:spPr>
          <a:xfrm>
            <a:off x="7794702" y="3746810"/>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3200400" y="4207850"/>
            <a:ext cx="5090161" cy="1802037"/>
          </a:xfrm>
          <a:prstGeom prst="rect">
            <a:avLst/>
          </a:prstGeom>
        </p:spPr>
      </p:pic>
    </p:spTree>
    <p:extLst>
      <p:ext uri="{BB962C8B-B14F-4D97-AF65-F5344CB8AC3E}">
        <p14:creationId xmlns:p14="http://schemas.microsoft.com/office/powerpoint/2010/main" val="59967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6030" y="836712"/>
            <a:ext cx="8229600" cy="1382705"/>
          </a:xfrm>
        </p:spPr>
        <p:txBody>
          <a:bodyPr/>
          <a:lstStyle/>
          <a:p>
            <a:pPr algn="ctr"/>
            <a:r>
              <a:rPr lang="en-GB" dirty="0">
                <a:solidFill>
                  <a:srgbClr val="FFFF00"/>
                </a:solidFill>
                <a:latin typeface="Algerian" panose="04020705040A02060702" pitchFamily="82" charset="0"/>
              </a:rPr>
              <a:t>SONGS of VICTORY</a:t>
            </a:r>
          </a:p>
        </p:txBody>
      </p:sp>
      <p:sp>
        <p:nvSpPr>
          <p:cNvPr id="3" name="Subtitle 2"/>
          <p:cNvSpPr>
            <a:spLocks noGrp="1"/>
          </p:cNvSpPr>
          <p:nvPr>
            <p:ph type="subTitle" idx="1"/>
          </p:nvPr>
        </p:nvSpPr>
        <p:spPr>
          <a:xfrm>
            <a:off x="2895600" y="3645024"/>
            <a:ext cx="6400800" cy="2448272"/>
          </a:xfrm>
        </p:spPr>
        <p:txBody>
          <a:bodyPr>
            <a:normAutofit/>
          </a:bodyPr>
          <a:lstStyle/>
          <a:p>
            <a:r>
              <a:rPr lang="en-GB" sz="2400" dirty="0"/>
              <a:t>Sing, O daughter of Zion; shout, O Israel; be glad and rejoice with all the heart, O daughter of Jerusalem.</a:t>
            </a:r>
          </a:p>
          <a:p>
            <a:r>
              <a:rPr lang="en-GB" sz="2400" dirty="0"/>
              <a:t>Zephaniah 3:14</a:t>
            </a:r>
          </a:p>
        </p:txBody>
      </p:sp>
      <p:sp>
        <p:nvSpPr>
          <p:cNvPr id="4" name="TextBox 3">
            <a:extLst>
              <a:ext uri="{FF2B5EF4-FFF2-40B4-BE49-F238E27FC236}">
                <a16:creationId xmlns:a16="http://schemas.microsoft.com/office/drawing/2014/main" id="{D47B2FA4-9C83-4CFE-8BDC-D7F21671153F}"/>
              </a:ext>
            </a:extLst>
          </p:cNvPr>
          <p:cNvSpPr txBox="1"/>
          <p:nvPr/>
        </p:nvSpPr>
        <p:spPr>
          <a:xfrm>
            <a:off x="6818050" y="5850384"/>
            <a:ext cx="4705167" cy="461665"/>
          </a:xfrm>
          <a:prstGeom prst="rect">
            <a:avLst/>
          </a:prstGeom>
          <a:noFill/>
        </p:spPr>
        <p:txBody>
          <a:bodyPr wrap="square" rtlCol="0">
            <a:spAutoFit/>
          </a:bodyPr>
          <a:lstStyle/>
          <a:p>
            <a:r>
              <a:rPr lang="en-US" sz="2400" dirty="0"/>
              <a:t>Minister of Music: </a:t>
            </a:r>
            <a:r>
              <a:rPr lang="en-US" sz="2400" dirty="0" err="1"/>
              <a:t>Zorriante</a:t>
            </a:r>
            <a:r>
              <a:rPr lang="en-US" sz="2400" dirty="0"/>
              <a:t> Brown</a:t>
            </a:r>
          </a:p>
        </p:txBody>
      </p:sp>
    </p:spTree>
    <p:extLst>
      <p:ext uri="{BB962C8B-B14F-4D97-AF65-F5344CB8AC3E}">
        <p14:creationId xmlns:p14="http://schemas.microsoft.com/office/powerpoint/2010/main" val="3005537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6431" y="380999"/>
            <a:ext cx="6282266" cy="1219201"/>
          </a:xfrm>
        </p:spPr>
        <p:txBody>
          <a:bodyPr>
            <a:normAutofit fontScale="90000"/>
          </a:bodyPr>
          <a:lstStyle/>
          <a:p>
            <a:pPr>
              <a:lnSpc>
                <a:spcPct val="90000"/>
              </a:lnSpc>
            </a:pPr>
            <a:br>
              <a:rPr lang="en-GB" sz="1700" dirty="0"/>
            </a:br>
            <a:r>
              <a:rPr lang="en-GB" sz="2200" dirty="0"/>
              <a:t>List of </a:t>
            </a:r>
            <a:br>
              <a:rPr lang="en-GB" sz="2200" dirty="0"/>
            </a:br>
            <a:r>
              <a:rPr lang="en-GB" sz="2200" dirty="0"/>
              <a:t>Songs of Victory &amp; Triumph</a:t>
            </a:r>
            <a:br>
              <a:rPr lang="en-GB" sz="2200" dirty="0"/>
            </a:br>
            <a:r>
              <a:rPr lang="en-GB" sz="2200" dirty="0"/>
              <a:t>(some examples)</a:t>
            </a:r>
            <a:br>
              <a:rPr lang="en-GB" sz="2200" dirty="0"/>
            </a:br>
            <a:endParaRPr lang="en-GB" sz="2200" dirty="0"/>
          </a:p>
        </p:txBody>
      </p:sp>
      <p:sp>
        <p:nvSpPr>
          <p:cNvPr id="3" name="Content Placeholder 2"/>
          <p:cNvSpPr>
            <a:spLocks noGrp="1"/>
          </p:cNvSpPr>
          <p:nvPr>
            <p:ph idx="1"/>
          </p:nvPr>
        </p:nvSpPr>
        <p:spPr>
          <a:xfrm>
            <a:off x="685802" y="1828801"/>
            <a:ext cx="6282266" cy="3962400"/>
          </a:xfrm>
        </p:spPr>
        <p:txBody>
          <a:bodyPr>
            <a:normAutofit lnSpcReduction="10000"/>
          </a:bodyPr>
          <a:lstStyle/>
          <a:p>
            <a:pPr>
              <a:lnSpc>
                <a:spcPct val="90000"/>
              </a:lnSpc>
            </a:pPr>
            <a:r>
              <a:rPr lang="en-GB" dirty="0"/>
              <a:t>“Victory, Victory Shall be Mine” (traditional)</a:t>
            </a:r>
          </a:p>
          <a:p>
            <a:pPr>
              <a:lnSpc>
                <a:spcPct val="90000"/>
              </a:lnSpc>
            </a:pPr>
            <a:r>
              <a:rPr lang="en-GB" dirty="0"/>
              <a:t>“Don’t Wait </a:t>
            </a:r>
            <a:r>
              <a:rPr lang="en-GB" dirty="0" err="1"/>
              <a:t>til</a:t>
            </a:r>
            <a:r>
              <a:rPr lang="en-GB" dirty="0"/>
              <a:t> the Battle is Over”-Walter Hawkins</a:t>
            </a:r>
          </a:p>
          <a:p>
            <a:pPr>
              <a:lnSpc>
                <a:spcPct val="90000"/>
              </a:lnSpc>
            </a:pPr>
            <a:r>
              <a:rPr lang="en-GB" dirty="0"/>
              <a:t> “I made it”-Deandre Patterson</a:t>
            </a:r>
          </a:p>
          <a:p>
            <a:pPr>
              <a:lnSpc>
                <a:spcPct val="90000"/>
              </a:lnSpc>
            </a:pPr>
            <a:r>
              <a:rPr lang="en-GB" dirty="0"/>
              <a:t>“I made it Over”</a:t>
            </a:r>
          </a:p>
          <a:p>
            <a:pPr>
              <a:lnSpc>
                <a:spcPct val="90000"/>
              </a:lnSpc>
            </a:pPr>
            <a:r>
              <a:rPr lang="en-GB" dirty="0"/>
              <a:t>“To God be the Glory”-</a:t>
            </a:r>
            <a:r>
              <a:rPr lang="en-GB" dirty="0" err="1"/>
              <a:t>Andrae</a:t>
            </a:r>
            <a:r>
              <a:rPr lang="en-GB" dirty="0"/>
              <a:t> Crouch</a:t>
            </a:r>
          </a:p>
          <a:p>
            <a:pPr>
              <a:lnSpc>
                <a:spcPct val="90000"/>
              </a:lnSpc>
            </a:pPr>
            <a:r>
              <a:rPr lang="en-GB" dirty="0"/>
              <a:t>“I’ve Got the Victory”-Ricky Dillard</a:t>
            </a:r>
          </a:p>
          <a:p>
            <a:pPr>
              <a:lnSpc>
                <a:spcPct val="90000"/>
              </a:lnSpc>
            </a:pPr>
            <a:r>
              <a:rPr lang="en-GB" dirty="0"/>
              <a:t>“Victory Comes”- Beverly Crawford</a:t>
            </a:r>
          </a:p>
          <a:p>
            <a:pPr>
              <a:lnSpc>
                <a:spcPct val="90000"/>
              </a:lnSpc>
            </a:pPr>
            <a:r>
              <a:rPr lang="en-GB" dirty="0"/>
              <a:t>“A Move of God is on the Way”-Norman Hutchins</a:t>
            </a:r>
          </a:p>
          <a:p>
            <a:pPr>
              <a:lnSpc>
                <a:spcPct val="90000"/>
              </a:lnSpc>
            </a:pPr>
            <a:r>
              <a:rPr lang="en-GB" dirty="0"/>
              <a:t>“Get Back Satan!”-Creflo Dollar</a:t>
            </a:r>
          </a:p>
          <a:p>
            <a:pPr>
              <a:lnSpc>
                <a:spcPct val="90000"/>
              </a:lnSpc>
            </a:pPr>
            <a:r>
              <a:rPr lang="en-GB" dirty="0"/>
              <a:t>“My Name is Victory”-Jonathan Nelson</a:t>
            </a:r>
          </a:p>
          <a:p>
            <a:pPr>
              <a:lnSpc>
                <a:spcPct val="90000"/>
              </a:lnSpc>
            </a:pPr>
            <a:r>
              <a:rPr lang="en-GB" sz="1500" dirty="0"/>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381" r="32530" b="2"/>
          <a:stretch/>
        </p:blipFill>
        <p:spPr>
          <a:xfrm>
            <a:off x="7590936" y="990600"/>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6849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609600"/>
            <a:ext cx="6282266" cy="1456267"/>
          </a:xfrm>
        </p:spPr>
        <p:txBody>
          <a:bodyPr>
            <a:normAutofit/>
          </a:bodyPr>
          <a:lstStyle/>
          <a:p>
            <a:pPr>
              <a:lnSpc>
                <a:spcPct val="90000"/>
              </a:lnSpc>
            </a:pPr>
            <a:r>
              <a:rPr lang="en-GB" sz="3300" dirty="0"/>
              <a:t>AL Victory Songs/Chants</a:t>
            </a:r>
            <a:br>
              <a:rPr lang="en-GB" sz="3300" dirty="0"/>
            </a:br>
            <a:r>
              <a:rPr lang="en-GB" sz="3300" dirty="0"/>
              <a:t>written by: Pastor James R. Adams</a:t>
            </a:r>
          </a:p>
        </p:txBody>
      </p:sp>
      <p:sp>
        <p:nvSpPr>
          <p:cNvPr id="3" name="Content Placeholder 2"/>
          <p:cNvSpPr>
            <a:spLocks noGrp="1"/>
          </p:cNvSpPr>
          <p:nvPr>
            <p:ph idx="1"/>
          </p:nvPr>
        </p:nvSpPr>
        <p:spPr>
          <a:xfrm>
            <a:off x="478971" y="2065867"/>
            <a:ext cx="6489097" cy="4705047"/>
          </a:xfrm>
        </p:spPr>
        <p:txBody>
          <a:bodyPr>
            <a:normAutofit fontScale="85000" lnSpcReduction="20000"/>
          </a:bodyPr>
          <a:lstStyle/>
          <a:p>
            <a:pPr>
              <a:lnSpc>
                <a:spcPct val="90000"/>
              </a:lnSpc>
            </a:pPr>
            <a:endParaRPr lang="en-GB" sz="1400" dirty="0"/>
          </a:p>
          <a:p>
            <a:pPr>
              <a:lnSpc>
                <a:spcPct val="90000"/>
              </a:lnSpc>
            </a:pPr>
            <a:endParaRPr lang="en-GB" sz="2600" dirty="0"/>
          </a:p>
          <a:p>
            <a:pPr>
              <a:lnSpc>
                <a:spcPct val="90000"/>
              </a:lnSpc>
            </a:pPr>
            <a:r>
              <a:rPr lang="en-GB" sz="2600" dirty="0"/>
              <a:t>“Glory!”</a:t>
            </a:r>
          </a:p>
          <a:p>
            <a:pPr marL="137160" indent="0">
              <a:lnSpc>
                <a:spcPct val="90000"/>
              </a:lnSpc>
              <a:buNone/>
            </a:pPr>
            <a:endParaRPr lang="en-GB" sz="2600" dirty="0"/>
          </a:p>
          <a:p>
            <a:pPr>
              <a:lnSpc>
                <a:spcPct val="90000"/>
              </a:lnSpc>
            </a:pPr>
            <a:r>
              <a:rPr lang="en-GB" sz="2600" dirty="0"/>
              <a:t>“The Lord Shall Lighten My Darkness”	</a:t>
            </a:r>
          </a:p>
          <a:p>
            <a:pPr marL="137160" indent="0">
              <a:lnSpc>
                <a:spcPct val="90000"/>
              </a:lnSpc>
              <a:buNone/>
            </a:pPr>
            <a:endParaRPr lang="en-GB" sz="2600" dirty="0"/>
          </a:p>
          <a:p>
            <a:pPr>
              <a:lnSpc>
                <a:spcPct val="90000"/>
              </a:lnSpc>
            </a:pPr>
            <a:r>
              <a:rPr lang="en-GB" sz="2600" dirty="0"/>
              <a:t>“I’m going to Come Through Singing, Singing”</a:t>
            </a:r>
          </a:p>
          <a:p>
            <a:pPr marL="137160" indent="0">
              <a:lnSpc>
                <a:spcPct val="90000"/>
              </a:lnSpc>
              <a:buNone/>
            </a:pPr>
            <a:endParaRPr lang="en-GB" sz="2600" dirty="0"/>
          </a:p>
          <a:p>
            <a:pPr>
              <a:lnSpc>
                <a:spcPct val="90000"/>
              </a:lnSpc>
            </a:pPr>
            <a:r>
              <a:rPr lang="en-GB" sz="2600" dirty="0"/>
              <a:t>“Then My Lord will carry me through”</a:t>
            </a:r>
          </a:p>
          <a:p>
            <a:pPr marL="137160" indent="0">
              <a:lnSpc>
                <a:spcPct val="90000"/>
              </a:lnSpc>
              <a:buNone/>
            </a:pPr>
            <a:endParaRPr lang="en-GB" sz="2600" dirty="0"/>
          </a:p>
          <a:p>
            <a:pPr>
              <a:lnSpc>
                <a:spcPct val="90000"/>
              </a:lnSpc>
            </a:pPr>
            <a:r>
              <a:rPr lang="en-GB" sz="2600" dirty="0"/>
              <a:t>“We Sing and Praise the Lord”</a:t>
            </a:r>
          </a:p>
          <a:p>
            <a:pPr>
              <a:lnSpc>
                <a:spcPct val="90000"/>
              </a:lnSpc>
            </a:pPr>
            <a:endParaRPr lang="en-GB" sz="2600" dirty="0"/>
          </a:p>
          <a:p>
            <a:pPr>
              <a:lnSpc>
                <a:spcPct val="90000"/>
              </a:lnSpc>
            </a:pPr>
            <a:r>
              <a:rPr lang="en-GB" sz="2600" dirty="0"/>
              <a:t>I’ve Got the Victory”</a:t>
            </a:r>
          </a:p>
          <a:p>
            <a:pPr>
              <a:lnSpc>
                <a:spcPct val="90000"/>
              </a:lnSpc>
            </a:pPr>
            <a:endParaRPr lang="en-GB" sz="1400" dirty="0"/>
          </a:p>
          <a:p>
            <a:pPr>
              <a:lnSpc>
                <a:spcPct val="90000"/>
              </a:lnSpc>
            </a:pPr>
            <a:endParaRPr lang="en-GB" sz="1400" dirty="0"/>
          </a:p>
          <a:p>
            <a:pPr>
              <a:lnSpc>
                <a:spcPct val="90000"/>
              </a:lnSpc>
            </a:pPr>
            <a:endParaRPr lang="en-GB" sz="1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704" r="21235"/>
          <a:stretch/>
        </p:blipFill>
        <p:spPr>
          <a:xfrm>
            <a:off x="7895736" y="849085"/>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0165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00" y="925287"/>
            <a:ext cx="5219699" cy="2285999"/>
          </a:xfrm>
        </p:spPr>
        <p:txBody>
          <a:bodyPr>
            <a:normAutofit/>
          </a:bodyPr>
          <a:lstStyle/>
          <a:p>
            <a:pPr marL="137160" indent="0">
              <a:buNone/>
            </a:pPr>
            <a:endParaRPr lang="en-GB" dirty="0"/>
          </a:p>
          <a:p>
            <a:pPr marL="137160" indent="0">
              <a:buNone/>
            </a:pPr>
            <a:endParaRPr lang="en-GB" dirty="0"/>
          </a:p>
          <a:p>
            <a:pPr marL="137160" indent="0">
              <a:buNone/>
            </a:pPr>
            <a:r>
              <a:rPr lang="en-GB" sz="4000" dirty="0"/>
              <a:t>What is your song of Victory?????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839" r="16913" b="2"/>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6160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1E3C-8A09-434D-8B64-F46DF9EEBB35}"/>
              </a:ext>
            </a:extLst>
          </p:cNvPr>
          <p:cNvSpPr>
            <a:spLocks noGrp="1"/>
          </p:cNvSpPr>
          <p:nvPr>
            <p:ph type="title"/>
          </p:nvPr>
        </p:nvSpPr>
        <p:spPr/>
        <p:txBody>
          <a:bodyPr>
            <a:normAutofit/>
          </a:bodyPr>
          <a:lstStyle/>
          <a:p>
            <a:pPr algn="ctr"/>
            <a:r>
              <a:rPr lang="en-US" sz="4000" b="1" dirty="0">
                <a:latin typeface="Algerian" panose="04020705040A02060702" pitchFamily="82" charset="0"/>
              </a:rPr>
              <a:t>A Vision Of Restoration</a:t>
            </a:r>
          </a:p>
        </p:txBody>
      </p:sp>
      <p:sp>
        <p:nvSpPr>
          <p:cNvPr id="3" name="Content Placeholder 2">
            <a:extLst>
              <a:ext uri="{FF2B5EF4-FFF2-40B4-BE49-F238E27FC236}">
                <a16:creationId xmlns:a16="http://schemas.microsoft.com/office/drawing/2014/main" id="{BC42B8BC-CB68-4951-8299-6EB40DAD5C2E}"/>
              </a:ext>
            </a:extLst>
          </p:cNvPr>
          <p:cNvSpPr>
            <a:spLocks noGrp="1"/>
          </p:cNvSpPr>
          <p:nvPr>
            <p:ph idx="1"/>
          </p:nvPr>
        </p:nvSpPr>
        <p:spPr/>
        <p:txBody>
          <a:bodyPr>
            <a:normAutofit lnSpcReduction="10000"/>
          </a:bodyPr>
          <a:lstStyle/>
          <a:p>
            <a:r>
              <a:rPr lang="en-US" sz="2400" b="1" dirty="0"/>
              <a:t>Bible Basis</a:t>
            </a:r>
            <a:r>
              <a:rPr lang="en-US" sz="2400" dirty="0"/>
              <a:t>: Zeph. 3:14-20</a:t>
            </a:r>
          </a:p>
          <a:p>
            <a:r>
              <a:rPr lang="en-US" sz="2400" b="1" dirty="0"/>
              <a:t>Bible Truth</a:t>
            </a:r>
            <a:r>
              <a:rPr lang="en-US" sz="2400" dirty="0"/>
              <a:t>: The Lord shares His plans to restore Israel bask to Himself.</a:t>
            </a:r>
          </a:p>
          <a:p>
            <a:r>
              <a:rPr lang="en-US" sz="2400" b="1" dirty="0"/>
              <a:t>Memory Verse</a:t>
            </a:r>
            <a:r>
              <a:rPr lang="en-US" sz="2400" dirty="0"/>
              <a:t>:  </a:t>
            </a:r>
            <a:r>
              <a:rPr lang="en-US" sz="2400" dirty="0" err="1"/>
              <a:t>Zeph</a:t>
            </a:r>
            <a:r>
              <a:rPr lang="en-US" sz="2400" dirty="0"/>
              <a:t> 3:19</a:t>
            </a:r>
          </a:p>
          <a:p>
            <a:endParaRPr lang="en-US" sz="2400" dirty="0"/>
          </a:p>
          <a:p>
            <a:pPr marL="0" indent="0">
              <a:buNone/>
            </a:pPr>
            <a:r>
              <a:rPr lang="en-US" sz="2400" b="1" dirty="0"/>
              <a:t>	19 Behold, at that time I will undo all that afflict thee: and I will save her that </a:t>
            </a:r>
            <a:r>
              <a:rPr lang="en-US" sz="2400" b="1" dirty="0" err="1"/>
              <a:t>halteth</a:t>
            </a:r>
            <a:r>
              <a:rPr lang="en-US" sz="2400" b="1" dirty="0"/>
              <a:t>, and gather 	her that was driven out; and I will get them praise and fame in every land where they have been put 	to shame.</a:t>
            </a:r>
          </a:p>
          <a:p>
            <a:pPr marL="0" indent="0">
              <a:buNone/>
            </a:pPr>
            <a:r>
              <a:rPr lang="en-US" sz="2400" dirty="0"/>
              <a:t>	KJV</a:t>
            </a:r>
          </a:p>
          <a:p>
            <a:endParaRPr lang="en-US" dirty="0"/>
          </a:p>
        </p:txBody>
      </p:sp>
    </p:spTree>
    <p:extLst>
      <p:ext uri="{BB962C8B-B14F-4D97-AF65-F5344CB8AC3E}">
        <p14:creationId xmlns:p14="http://schemas.microsoft.com/office/powerpoint/2010/main" val="1806443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C5C1-18F5-4E93-A8FE-5C09BAF1664A}"/>
              </a:ext>
            </a:extLst>
          </p:cNvPr>
          <p:cNvSpPr>
            <a:spLocks noGrp="1"/>
          </p:cNvSpPr>
          <p:nvPr>
            <p:ph type="title"/>
          </p:nvPr>
        </p:nvSpPr>
        <p:spPr/>
        <p:txBody>
          <a:bodyPr/>
          <a:lstStyle/>
          <a:p>
            <a:pPr algn="ctr"/>
            <a:r>
              <a:rPr lang="en-US" b="1" dirty="0">
                <a:latin typeface="Algerian" panose="04020705040A02060702" pitchFamily="82" charset="0"/>
              </a:rPr>
              <a:t>A Vision Of Restoration</a:t>
            </a:r>
            <a:endParaRPr lang="en-US" dirty="0"/>
          </a:p>
        </p:txBody>
      </p:sp>
      <p:sp>
        <p:nvSpPr>
          <p:cNvPr id="3" name="Content Placeholder 2">
            <a:extLst>
              <a:ext uri="{FF2B5EF4-FFF2-40B4-BE49-F238E27FC236}">
                <a16:creationId xmlns:a16="http://schemas.microsoft.com/office/drawing/2014/main" id="{0205BD1C-6B5A-4FB5-8638-CEB56387CFE0}"/>
              </a:ext>
            </a:extLst>
          </p:cNvPr>
          <p:cNvSpPr>
            <a:spLocks noGrp="1"/>
          </p:cNvSpPr>
          <p:nvPr>
            <p:ph idx="1"/>
          </p:nvPr>
        </p:nvSpPr>
        <p:spPr/>
        <p:txBody>
          <a:bodyPr>
            <a:normAutofit/>
          </a:bodyPr>
          <a:lstStyle/>
          <a:p>
            <a:r>
              <a:rPr lang="en-US" sz="2800" b="1" dirty="0"/>
              <a:t>Lesson Aim</a:t>
            </a:r>
            <a:r>
              <a:rPr lang="en-US" sz="2800" dirty="0"/>
              <a:t>: By the end of this lesson, we will:</a:t>
            </a:r>
          </a:p>
          <a:p>
            <a:pPr marL="457200" lvl="1" indent="0">
              <a:buNone/>
            </a:pPr>
            <a:r>
              <a:rPr lang="en-US" sz="2800" b="1" dirty="0"/>
              <a:t>Discern</a:t>
            </a:r>
            <a:r>
              <a:rPr lang="en-US" sz="2800" dirty="0"/>
              <a:t> the need for the just restoration of God’s people</a:t>
            </a:r>
          </a:p>
          <a:p>
            <a:pPr marL="457200" lvl="1" indent="0">
              <a:buNone/>
            </a:pPr>
            <a:r>
              <a:rPr lang="en-US" sz="2800" b="1" dirty="0"/>
              <a:t>PURSUE</a:t>
            </a:r>
            <a:r>
              <a:rPr lang="en-US" sz="2800" dirty="0"/>
              <a:t> trusting God for </a:t>
            </a:r>
            <a:r>
              <a:rPr lang="en-US" sz="2800" dirty="0" err="1"/>
              <a:t>bictory</a:t>
            </a:r>
            <a:r>
              <a:rPr lang="en-US" sz="2800" dirty="0"/>
              <a:t>, hope and renewal</a:t>
            </a:r>
          </a:p>
          <a:p>
            <a:pPr marL="457200" lvl="1" indent="0">
              <a:buNone/>
            </a:pPr>
            <a:r>
              <a:rPr lang="en-US" sz="2800" b="1" dirty="0"/>
              <a:t>Celebrate</a:t>
            </a:r>
            <a:r>
              <a:rPr lang="en-US" sz="2800" dirty="0"/>
              <a:t> the return of joy and God’s glory in salvation</a:t>
            </a:r>
          </a:p>
        </p:txBody>
      </p:sp>
    </p:spTree>
    <p:extLst>
      <p:ext uri="{BB962C8B-B14F-4D97-AF65-F5344CB8AC3E}">
        <p14:creationId xmlns:p14="http://schemas.microsoft.com/office/powerpoint/2010/main" val="1158759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ADED-C183-468E-85A2-0FF00756F203}"/>
              </a:ext>
            </a:extLst>
          </p:cNvPr>
          <p:cNvSpPr>
            <a:spLocks noGrp="1"/>
          </p:cNvSpPr>
          <p:nvPr>
            <p:ph type="ctrTitle"/>
          </p:nvPr>
        </p:nvSpPr>
        <p:spPr>
          <a:xfrm>
            <a:off x="2343705" y="1964267"/>
            <a:ext cx="8816420" cy="2421464"/>
          </a:xfrm>
        </p:spPr>
        <p:txBody>
          <a:bodyPr>
            <a:normAutofit/>
          </a:bodyPr>
          <a:lstStyle/>
          <a:p>
            <a:r>
              <a:rPr lang="en-US" dirty="0"/>
              <a:t>I. </a:t>
            </a:r>
            <a:r>
              <a:rPr lang="en-US" b="1" dirty="0"/>
              <a:t>ZION SINGS A SONG OF JOY</a:t>
            </a:r>
            <a:br>
              <a:rPr lang="en-US" dirty="0"/>
            </a:br>
            <a:r>
              <a:rPr lang="en-US" dirty="0"/>
              <a:t>Zephaniah 3:14-15</a:t>
            </a:r>
          </a:p>
        </p:txBody>
      </p:sp>
      <p:sp>
        <p:nvSpPr>
          <p:cNvPr id="3" name="Subtitle 2">
            <a:extLst>
              <a:ext uri="{FF2B5EF4-FFF2-40B4-BE49-F238E27FC236}">
                <a16:creationId xmlns:a16="http://schemas.microsoft.com/office/drawing/2014/main" id="{3EC8B114-2429-4F19-8D33-06A912876582}"/>
              </a:ext>
            </a:extLst>
          </p:cNvPr>
          <p:cNvSpPr>
            <a:spLocks noGrp="1"/>
          </p:cNvSpPr>
          <p:nvPr>
            <p:ph type="subTitle" idx="1"/>
          </p:nvPr>
        </p:nvSpPr>
        <p:spPr>
          <a:xfrm>
            <a:off x="1524000" y="4296002"/>
            <a:ext cx="9144000" cy="1655762"/>
          </a:xfrm>
        </p:spPr>
        <p:txBody>
          <a:bodyPr>
            <a:normAutofit/>
          </a:bodyPr>
          <a:lstStyle/>
          <a:p>
            <a:endParaRPr lang="en-US" sz="2800" dirty="0"/>
          </a:p>
          <a:p>
            <a:r>
              <a:rPr lang="en-US" sz="2800" dirty="0"/>
              <a:t>Missionary Daintry McFadden</a:t>
            </a:r>
          </a:p>
        </p:txBody>
      </p:sp>
    </p:spTree>
    <p:extLst>
      <p:ext uri="{BB962C8B-B14F-4D97-AF65-F5344CB8AC3E}">
        <p14:creationId xmlns:p14="http://schemas.microsoft.com/office/powerpoint/2010/main" val="372075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6A3196CD-4972-704A-AA42-BD49B2F2E6E3}"/>
              </a:ext>
            </a:extLst>
          </p:cNvPr>
          <p:cNvSpPr>
            <a:spLocks noGrp="1"/>
          </p:cNvSpPr>
          <p:nvPr>
            <p:ph type="title"/>
          </p:nvPr>
        </p:nvSpPr>
        <p:spPr>
          <a:xfrm>
            <a:off x="718457" y="531278"/>
            <a:ext cx="3211517" cy="5292579"/>
          </a:xfrm>
        </p:spPr>
        <p:txBody>
          <a:bodyPr>
            <a:normAutofit/>
          </a:bodyPr>
          <a:lstStyle/>
          <a:p>
            <a:r>
              <a:rPr lang="en-US" b="1">
                <a:solidFill>
                  <a:srgbClr val="FFFFFF"/>
                </a:solidFill>
              </a:rPr>
              <a:t>God Loves You Anyway</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840DBC88-75C4-452F-BB6F-40C9711129E9}"/>
              </a:ext>
            </a:extLst>
          </p:cNvPr>
          <p:cNvGraphicFramePr>
            <a:graphicFrameLocks noGrp="1"/>
          </p:cNvGraphicFramePr>
          <p:nvPr>
            <p:ph idx="1"/>
            <p:extLst>
              <p:ext uri="{D42A27DB-BD31-4B8C-83A1-F6EECF244321}">
                <p14:modId xmlns:p14="http://schemas.microsoft.com/office/powerpoint/2010/main" val="1737348535"/>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11730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le 1">
            <a:extLst>
              <a:ext uri="{FF2B5EF4-FFF2-40B4-BE49-F238E27FC236}">
                <a16:creationId xmlns:a16="http://schemas.microsoft.com/office/drawing/2014/main" id="{52D46FAE-899B-4DEE-A277-AF92E47EC384}"/>
              </a:ext>
            </a:extLst>
          </p:cNvPr>
          <p:cNvSpPr>
            <a:spLocks noGrp="1"/>
          </p:cNvSpPr>
          <p:nvPr>
            <p:ph type="title"/>
          </p:nvPr>
        </p:nvSpPr>
        <p:spPr>
          <a:xfrm>
            <a:off x="1030288" y="609600"/>
            <a:ext cx="10131425" cy="1110343"/>
          </a:xfrm>
        </p:spPr>
        <p:txBody>
          <a:bodyPr>
            <a:normAutofit/>
          </a:bodyPr>
          <a:lstStyle/>
          <a:p>
            <a:pPr algn="ctr"/>
            <a:r>
              <a:rPr lang="en-US" sz="4400" b="1" dirty="0">
                <a:solidFill>
                  <a:schemeClr val="bg1"/>
                </a:solidFill>
                <a:latin typeface="Algerian" panose="04020705040A02060702" pitchFamily="82" charset="0"/>
              </a:rPr>
              <a:t>SING AND SHOUT!!!!!</a:t>
            </a:r>
          </a:p>
        </p:txBody>
      </p:sp>
      <p:sp>
        <p:nvSpPr>
          <p:cNvPr id="3" name="Content Placeholder 2">
            <a:extLst>
              <a:ext uri="{FF2B5EF4-FFF2-40B4-BE49-F238E27FC236}">
                <a16:creationId xmlns:a16="http://schemas.microsoft.com/office/drawing/2014/main" id="{457B4A41-DD14-4DAB-AA1E-697800E385B8}"/>
              </a:ext>
            </a:extLst>
          </p:cNvPr>
          <p:cNvSpPr>
            <a:spLocks noGrp="1"/>
          </p:cNvSpPr>
          <p:nvPr>
            <p:ph idx="1"/>
          </p:nvPr>
        </p:nvSpPr>
        <p:spPr>
          <a:xfrm>
            <a:off x="685801" y="2592572"/>
            <a:ext cx="10820400" cy="4374285"/>
          </a:xfrm>
        </p:spPr>
        <p:txBody>
          <a:bodyPr>
            <a:normAutofit/>
          </a:bodyPr>
          <a:lstStyle/>
          <a:p>
            <a:pPr marL="0" indent="0">
              <a:lnSpc>
                <a:spcPct val="90000"/>
              </a:lnSpc>
              <a:buNone/>
            </a:pPr>
            <a:r>
              <a:rPr lang="en-US" sz="1300" dirty="0"/>
              <a:t> </a:t>
            </a:r>
            <a:r>
              <a:rPr lang="en-US" sz="2000" b="1" u="sng" dirty="0"/>
              <a:t>There is HOPE God wrath is not the final word</a:t>
            </a:r>
          </a:p>
          <a:p>
            <a:pPr marL="0" indent="0">
              <a:lnSpc>
                <a:spcPct val="90000"/>
              </a:lnSpc>
              <a:buNone/>
            </a:pPr>
            <a:r>
              <a:rPr lang="en-US" sz="2000" b="1" u="sng" dirty="0"/>
              <a:t>There will be peace and nothing to fear</a:t>
            </a:r>
          </a:p>
          <a:p>
            <a:pPr>
              <a:lnSpc>
                <a:spcPct val="90000"/>
              </a:lnSpc>
            </a:pPr>
            <a:r>
              <a:rPr lang="en-US" sz="2000" dirty="0"/>
              <a:t>Zephaniah 3:14 </a:t>
            </a:r>
          </a:p>
          <a:p>
            <a:pPr>
              <a:lnSpc>
                <a:spcPct val="90000"/>
              </a:lnSpc>
            </a:pPr>
            <a:r>
              <a:rPr lang="en-US" sz="2000" b="1" baseline="30000" dirty="0"/>
              <a:t>14 </a:t>
            </a:r>
            <a:r>
              <a:rPr lang="en-US" sz="2000" dirty="0"/>
              <a:t>Sing, O daughter of Zion; shout, O Israel; be glad and rejoice with all the heart, O daughter of Jerusalem.</a:t>
            </a:r>
          </a:p>
          <a:p>
            <a:pPr>
              <a:lnSpc>
                <a:spcPct val="90000"/>
              </a:lnSpc>
            </a:pPr>
            <a:r>
              <a:rPr lang="en-US" sz="2000" dirty="0"/>
              <a:t>Zephaniah 3:14-15 New International Version (NIV)</a:t>
            </a:r>
          </a:p>
          <a:p>
            <a:pPr>
              <a:lnSpc>
                <a:spcPct val="90000"/>
              </a:lnSpc>
            </a:pPr>
            <a:r>
              <a:rPr lang="en-US" sz="2000" b="1" baseline="30000" dirty="0"/>
              <a:t>14 </a:t>
            </a:r>
            <a:r>
              <a:rPr lang="en-US" sz="2000" dirty="0"/>
              <a:t>Sing, Daughter Zion;</a:t>
            </a:r>
            <a:br>
              <a:rPr lang="en-US" sz="2000" dirty="0"/>
            </a:br>
            <a:r>
              <a:rPr lang="en-US" sz="2000" dirty="0"/>
              <a:t>    shout aloud, Israel!</a:t>
            </a:r>
            <a:br>
              <a:rPr lang="en-US" sz="2000" dirty="0"/>
            </a:br>
            <a:r>
              <a:rPr lang="en-US" sz="2000" dirty="0"/>
              <a:t>Be glad and rejoice with all your heart,</a:t>
            </a:r>
            <a:br>
              <a:rPr lang="en-US" sz="2000" dirty="0"/>
            </a:br>
            <a:r>
              <a:rPr lang="en-US" sz="2000" dirty="0"/>
              <a:t>    Daughter Jerusalem!</a:t>
            </a:r>
          </a:p>
          <a:p>
            <a:pPr marL="0" indent="0">
              <a:lnSpc>
                <a:spcPct val="90000"/>
              </a:lnSpc>
              <a:buNone/>
            </a:pPr>
            <a:endParaRPr lang="en-US" sz="1300" dirty="0"/>
          </a:p>
          <a:p>
            <a:pPr marL="0" indent="0">
              <a:lnSpc>
                <a:spcPct val="90000"/>
              </a:lnSpc>
              <a:buNone/>
            </a:pPr>
            <a:r>
              <a:rPr lang="en-US" sz="1300" dirty="0"/>
              <a:t>	</a:t>
            </a:r>
          </a:p>
          <a:p>
            <a:pPr marL="0" indent="0">
              <a:lnSpc>
                <a:spcPct val="90000"/>
              </a:lnSpc>
              <a:buNone/>
            </a:pPr>
            <a:endParaRPr lang="en-US" sz="1300" dirty="0"/>
          </a:p>
        </p:txBody>
      </p:sp>
    </p:spTree>
    <p:extLst>
      <p:ext uri="{BB962C8B-B14F-4D97-AF65-F5344CB8AC3E}">
        <p14:creationId xmlns:p14="http://schemas.microsoft.com/office/powerpoint/2010/main" val="283741061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AAB41-D103-49A1-9CAB-CDC3116F7F5A}"/>
              </a:ext>
            </a:extLst>
          </p:cNvPr>
          <p:cNvSpPr>
            <a:spLocks noGrp="1"/>
          </p:cNvSpPr>
          <p:nvPr>
            <p:ph type="title"/>
          </p:nvPr>
        </p:nvSpPr>
        <p:spPr>
          <a:xfrm>
            <a:off x="390619" y="1150076"/>
            <a:ext cx="3954570" cy="4557849"/>
          </a:xfrm>
        </p:spPr>
        <p:txBody>
          <a:bodyPr>
            <a:normAutofit/>
          </a:bodyPr>
          <a:lstStyle/>
          <a:p>
            <a:pPr algn="r"/>
            <a:r>
              <a:rPr lang="en-US" sz="4000" dirty="0"/>
              <a:t>“</a:t>
            </a:r>
            <a:r>
              <a:rPr lang="en-US" sz="4000" b="1" dirty="0">
                <a:latin typeface="Abadi" panose="020B0604020104020204" pitchFamily="34" charset="0"/>
              </a:rPr>
              <a:t>JOYOUS SHOUT</a:t>
            </a:r>
            <a:r>
              <a:rPr lang="en-US" sz="4000" b="1" dirty="0"/>
              <a:t>”</a:t>
            </a: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CB03FF-6811-4C74-833D-FEA98D017785}"/>
              </a:ext>
            </a:extLst>
          </p:cNvPr>
          <p:cNvSpPr>
            <a:spLocks noGrp="1"/>
          </p:cNvSpPr>
          <p:nvPr>
            <p:ph idx="1"/>
          </p:nvPr>
        </p:nvSpPr>
        <p:spPr>
          <a:xfrm>
            <a:off x="4988658" y="1150076"/>
            <a:ext cx="6517543" cy="4557849"/>
          </a:xfrm>
        </p:spPr>
        <p:txBody>
          <a:bodyPr>
            <a:normAutofit lnSpcReduction="10000"/>
          </a:bodyPr>
          <a:lstStyle/>
          <a:p>
            <a:r>
              <a:rPr lang="en-US" sz="1960" baseline="30000" dirty="0"/>
              <a:t>SING</a:t>
            </a:r>
            <a:endParaRPr lang="en-US" sz="1960" dirty="0"/>
          </a:p>
          <a:p>
            <a:r>
              <a:rPr lang="en-US" sz="1960" u="sng" dirty="0"/>
              <a:t>Psalms 149:1 </a:t>
            </a:r>
            <a:r>
              <a:rPr lang="en-US" sz="1960" dirty="0"/>
              <a:t>Praise ye the </a:t>
            </a:r>
            <a:r>
              <a:rPr lang="en-US" sz="1960" cap="small" dirty="0"/>
              <a:t>Lord</a:t>
            </a:r>
            <a:r>
              <a:rPr lang="en-US" sz="1960" dirty="0"/>
              <a:t>. Sing unto the </a:t>
            </a:r>
            <a:r>
              <a:rPr lang="en-US" sz="1960" cap="small" dirty="0"/>
              <a:t>Lord</a:t>
            </a:r>
            <a:r>
              <a:rPr lang="en-US" sz="1960" dirty="0"/>
              <a:t> a new song, and his praise in the congregation of saints.</a:t>
            </a:r>
          </a:p>
          <a:p>
            <a:endParaRPr lang="en-US" sz="1960" baseline="30000" dirty="0"/>
          </a:p>
          <a:p>
            <a:r>
              <a:rPr lang="en-US" sz="1960" baseline="30000" dirty="0"/>
              <a:t>SHOUT ALOUD</a:t>
            </a:r>
          </a:p>
          <a:p>
            <a:r>
              <a:rPr lang="en-US" sz="1960" u="sng" dirty="0"/>
              <a:t>Psalms 32:11 </a:t>
            </a:r>
            <a:r>
              <a:rPr lang="en-US" sz="1960" dirty="0"/>
              <a:t>Be glad in the </a:t>
            </a:r>
            <a:r>
              <a:rPr lang="en-US" sz="1960" cap="small" dirty="0"/>
              <a:t>Lord</a:t>
            </a:r>
            <a:r>
              <a:rPr lang="en-US" sz="1960" dirty="0"/>
              <a:t>, and rejoice, ye righteous: and shout for joy, all ye that are upright in heart.</a:t>
            </a:r>
            <a:endParaRPr lang="en-US" sz="1960" baseline="30000" dirty="0"/>
          </a:p>
          <a:p>
            <a:r>
              <a:rPr lang="en-US" sz="1960" baseline="30000" dirty="0"/>
              <a:t>BE GLAD</a:t>
            </a:r>
          </a:p>
          <a:p>
            <a:r>
              <a:rPr lang="en-US" sz="1960" baseline="30000" dirty="0"/>
              <a:t>REJOICE</a:t>
            </a:r>
          </a:p>
          <a:p>
            <a:r>
              <a:rPr lang="en-US" sz="1960" u="sng" dirty="0"/>
              <a:t>Philippians 4:4 </a:t>
            </a:r>
            <a:r>
              <a:rPr lang="en-US" sz="1960" dirty="0"/>
              <a:t>Rejoice in the Lord always: and again I say, Rejoice.</a:t>
            </a:r>
          </a:p>
          <a:p>
            <a:pPr marL="0" indent="0" fontAlgn="base">
              <a:buNone/>
            </a:pPr>
            <a:r>
              <a:rPr lang="en-US" sz="1960" dirty="0"/>
              <a:t>Not Perfunctory- Carried out with a minimum of effort or reflection</a:t>
            </a:r>
          </a:p>
          <a:p>
            <a:pPr marL="0" indent="0">
              <a:buNone/>
            </a:pPr>
            <a:endParaRPr lang="en-US" dirty="0"/>
          </a:p>
        </p:txBody>
      </p:sp>
    </p:spTree>
    <p:extLst>
      <p:ext uri="{BB962C8B-B14F-4D97-AF65-F5344CB8AC3E}">
        <p14:creationId xmlns:p14="http://schemas.microsoft.com/office/powerpoint/2010/main" val="2139372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60826-D638-4D74-AE03-64D9044737DD}"/>
              </a:ext>
            </a:extLst>
          </p:cNvPr>
          <p:cNvSpPr>
            <a:spLocks noGrp="1"/>
          </p:cNvSpPr>
          <p:nvPr>
            <p:ph type="title"/>
          </p:nvPr>
        </p:nvSpPr>
        <p:spPr>
          <a:xfrm>
            <a:off x="435019" y="1150076"/>
            <a:ext cx="3910170" cy="4557849"/>
          </a:xfrm>
        </p:spPr>
        <p:txBody>
          <a:bodyPr>
            <a:normAutofit/>
          </a:bodyPr>
          <a:lstStyle/>
          <a:p>
            <a:pPr algn="r"/>
            <a:r>
              <a:rPr lang="en-US" b="1" u="sng" dirty="0">
                <a:latin typeface="Aparajita" panose="02020603050405020304" pitchFamily="18" charset="0"/>
                <a:cs typeface="Aparajita" panose="02020603050405020304" pitchFamily="18" charset="0"/>
              </a:rPr>
              <a:t>THE COMMAND: PRAISE </a:t>
            </a: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B3D354-794C-45E9-A696-81BADFD7BE35}"/>
              </a:ext>
            </a:extLst>
          </p:cNvPr>
          <p:cNvSpPr>
            <a:spLocks noGrp="1"/>
          </p:cNvSpPr>
          <p:nvPr>
            <p:ph idx="1"/>
          </p:nvPr>
        </p:nvSpPr>
        <p:spPr>
          <a:xfrm>
            <a:off x="4909470" y="210638"/>
            <a:ext cx="6520530" cy="6375219"/>
          </a:xfrm>
        </p:spPr>
        <p:txBody>
          <a:bodyPr>
            <a:normAutofit/>
          </a:bodyPr>
          <a:lstStyle/>
          <a:p>
            <a:pPr>
              <a:lnSpc>
                <a:spcPct val="90000"/>
              </a:lnSpc>
            </a:pPr>
            <a:r>
              <a:rPr lang="en-US" dirty="0"/>
              <a:t>2 Chronicles 5:13 King James Version (KJV)</a:t>
            </a:r>
          </a:p>
          <a:p>
            <a:pPr>
              <a:lnSpc>
                <a:spcPct val="90000"/>
              </a:lnSpc>
            </a:pPr>
            <a:endParaRPr lang="en-US" dirty="0"/>
          </a:p>
          <a:p>
            <a:pPr marL="0" indent="0">
              <a:lnSpc>
                <a:spcPct val="90000"/>
              </a:lnSpc>
              <a:buNone/>
            </a:pPr>
            <a:r>
              <a:rPr lang="en-US" b="1" baseline="30000" dirty="0"/>
              <a:t>13 </a:t>
            </a:r>
            <a:r>
              <a:rPr lang="en-US" dirty="0"/>
              <a:t>It came even to pass, as the trumpeters and singers were as </a:t>
            </a:r>
            <a:r>
              <a:rPr lang="en-US" b="1" dirty="0"/>
              <a:t>one</a:t>
            </a:r>
            <a:r>
              <a:rPr lang="en-US" dirty="0"/>
              <a:t>, to make </a:t>
            </a:r>
            <a:r>
              <a:rPr lang="en-US" b="1" dirty="0"/>
              <a:t>one</a:t>
            </a:r>
            <a:r>
              <a:rPr lang="en-US" dirty="0"/>
              <a:t> </a:t>
            </a:r>
            <a:r>
              <a:rPr lang="en-US" b="1" dirty="0"/>
              <a:t>sound</a:t>
            </a:r>
            <a:r>
              <a:rPr lang="en-US" dirty="0"/>
              <a:t> to be heard in praising and thanking the </a:t>
            </a:r>
            <a:r>
              <a:rPr lang="en-US" cap="small" dirty="0"/>
              <a:t>Lord</a:t>
            </a:r>
            <a:r>
              <a:rPr lang="en-US" dirty="0"/>
              <a:t>; and when they lifted up their voice with the trumpets and cymbals and instruments of </a:t>
            </a:r>
            <a:r>
              <a:rPr lang="en-US" dirty="0" err="1"/>
              <a:t>musick</a:t>
            </a:r>
            <a:r>
              <a:rPr lang="en-US" dirty="0"/>
              <a:t>, and praised the </a:t>
            </a:r>
            <a:r>
              <a:rPr lang="en-US" cap="small" dirty="0"/>
              <a:t>Lord</a:t>
            </a:r>
            <a:r>
              <a:rPr lang="en-US" dirty="0"/>
              <a:t>, saying, For he is good; for his mercy </a:t>
            </a:r>
            <a:r>
              <a:rPr lang="en-US" dirty="0" err="1"/>
              <a:t>endureth</a:t>
            </a:r>
            <a:r>
              <a:rPr lang="en-US" dirty="0"/>
              <a:t> for ever: that then the house was filled with a cloud, even the house of the </a:t>
            </a:r>
            <a:r>
              <a:rPr lang="en-US" cap="small" dirty="0"/>
              <a:t>Lord</a:t>
            </a:r>
            <a:r>
              <a:rPr lang="en-US" dirty="0"/>
              <a:t>;</a:t>
            </a:r>
          </a:p>
          <a:p>
            <a:pPr>
              <a:lnSpc>
                <a:spcPct val="90000"/>
              </a:lnSpc>
            </a:pPr>
            <a:endParaRPr lang="en-US" dirty="0"/>
          </a:p>
          <a:p>
            <a:pPr>
              <a:lnSpc>
                <a:spcPct val="90000"/>
              </a:lnSpc>
            </a:pPr>
            <a:r>
              <a:rPr lang="en-US" dirty="0"/>
              <a:t>2 Chronicles 20:21 King James Version (KJV)</a:t>
            </a:r>
          </a:p>
          <a:p>
            <a:pPr>
              <a:lnSpc>
                <a:spcPct val="90000"/>
              </a:lnSpc>
            </a:pPr>
            <a:endParaRPr lang="en-US" dirty="0"/>
          </a:p>
          <a:p>
            <a:pPr marL="0" indent="0">
              <a:lnSpc>
                <a:spcPct val="90000"/>
              </a:lnSpc>
              <a:buNone/>
            </a:pPr>
            <a:r>
              <a:rPr lang="en-US" b="1" baseline="30000" dirty="0"/>
              <a:t>21 </a:t>
            </a:r>
            <a:r>
              <a:rPr lang="en-US" dirty="0"/>
              <a:t>And when he had consulted with the people, he appointed singers unto the </a:t>
            </a:r>
            <a:r>
              <a:rPr lang="en-US" cap="small" dirty="0"/>
              <a:t>Lord</a:t>
            </a:r>
            <a:r>
              <a:rPr lang="en-US" dirty="0"/>
              <a:t>, and that should praise the beauty of holiness, as they went out before the army, and to say, Praise the </a:t>
            </a:r>
            <a:r>
              <a:rPr lang="en-US" cap="small" dirty="0"/>
              <a:t>Lord</a:t>
            </a:r>
            <a:r>
              <a:rPr lang="en-US" dirty="0"/>
              <a:t>; for his mercy </a:t>
            </a:r>
            <a:r>
              <a:rPr lang="en-US" dirty="0" err="1"/>
              <a:t>endureth</a:t>
            </a:r>
            <a:r>
              <a:rPr lang="en-US" dirty="0"/>
              <a:t> for ever.</a:t>
            </a:r>
          </a:p>
          <a:p>
            <a:pPr marL="0" indent="0">
              <a:lnSpc>
                <a:spcPct val="90000"/>
              </a:lnSpc>
              <a:buNone/>
            </a:pPr>
            <a:endParaRPr lang="en-US" sz="1100" dirty="0"/>
          </a:p>
          <a:p>
            <a:pPr>
              <a:lnSpc>
                <a:spcPct val="90000"/>
              </a:lnSpc>
            </a:pPr>
            <a:endParaRPr lang="en-US" sz="1100" dirty="0"/>
          </a:p>
          <a:p>
            <a:pPr>
              <a:lnSpc>
                <a:spcPct val="90000"/>
              </a:lnSpc>
            </a:pPr>
            <a:endParaRPr lang="en-US" sz="1100" dirty="0"/>
          </a:p>
          <a:p>
            <a:pPr>
              <a:lnSpc>
                <a:spcPct val="90000"/>
              </a:lnSpc>
            </a:pPr>
            <a:endParaRPr lang="en-US" sz="1100" dirty="0"/>
          </a:p>
          <a:p>
            <a:pPr marL="0" indent="0">
              <a:lnSpc>
                <a:spcPct val="90000"/>
              </a:lnSpc>
              <a:buNone/>
            </a:pPr>
            <a:endParaRPr lang="en-US" sz="1100" dirty="0"/>
          </a:p>
          <a:p>
            <a:pPr marL="0" indent="0" fontAlgn="base">
              <a:lnSpc>
                <a:spcPct val="90000"/>
              </a:lnSpc>
              <a:buNone/>
            </a:pPr>
            <a:r>
              <a:rPr lang="en-US" sz="1100" dirty="0"/>
              <a:t>	I	 			</a:t>
            </a:r>
          </a:p>
        </p:txBody>
      </p:sp>
    </p:spTree>
    <p:extLst>
      <p:ext uri="{BB962C8B-B14F-4D97-AF65-F5344CB8AC3E}">
        <p14:creationId xmlns:p14="http://schemas.microsoft.com/office/powerpoint/2010/main" val="1466119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19F7A22-C0BE-4F8D-A343-BC4929837E9E}"/>
              </a:ext>
            </a:extLst>
          </p:cNvPr>
          <p:cNvSpPr>
            <a:spLocks noGrp="1"/>
          </p:cNvSpPr>
          <p:nvPr>
            <p:ph type="title"/>
          </p:nvPr>
        </p:nvSpPr>
        <p:spPr>
          <a:xfrm>
            <a:off x="718457" y="531278"/>
            <a:ext cx="3211517" cy="5292579"/>
          </a:xfrm>
        </p:spPr>
        <p:txBody>
          <a:bodyPr>
            <a:normAutofit/>
          </a:bodyPr>
          <a:lstStyle/>
          <a:p>
            <a:r>
              <a:rPr lang="en-US" b="1">
                <a:solidFill>
                  <a:srgbClr val="FFFFFF"/>
                </a:solidFill>
              </a:rPr>
              <a:t>3 Reasons for </a:t>
            </a:r>
            <a:br>
              <a:rPr lang="en-US" b="1">
                <a:solidFill>
                  <a:srgbClr val="FFFFFF"/>
                </a:solidFill>
              </a:rPr>
            </a:br>
            <a:r>
              <a:rPr lang="en-US" b="1">
                <a:solidFill>
                  <a:srgbClr val="FFFFFF"/>
                </a:solidFill>
              </a:rPr>
              <a:t>Rejoicing</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234D1A22-B624-4460-AA52-12AF84C1A539}"/>
              </a:ext>
            </a:extLst>
          </p:cNvPr>
          <p:cNvGraphicFramePr>
            <a:graphicFrameLocks noGrp="1"/>
          </p:cNvGraphicFramePr>
          <p:nvPr>
            <p:ph idx="1"/>
            <p:extLst>
              <p:ext uri="{D42A27DB-BD31-4B8C-83A1-F6EECF244321}">
                <p14:modId xmlns:p14="http://schemas.microsoft.com/office/powerpoint/2010/main" val="4028316134"/>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025575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E1B1-A7E2-4E6F-A7EC-D623C33CCE5E}"/>
              </a:ext>
            </a:extLst>
          </p:cNvPr>
          <p:cNvSpPr>
            <a:spLocks noGrp="1"/>
          </p:cNvSpPr>
          <p:nvPr>
            <p:ph type="title"/>
          </p:nvPr>
        </p:nvSpPr>
        <p:spPr>
          <a:xfrm>
            <a:off x="916354" y="372941"/>
            <a:ext cx="10515600" cy="1325563"/>
          </a:xfrm>
        </p:spPr>
        <p:txBody>
          <a:bodyPr>
            <a:normAutofit/>
          </a:bodyPr>
          <a:lstStyle/>
          <a:p>
            <a:r>
              <a:rPr lang="en-US" b="1" u="sng" dirty="0"/>
              <a:t>Question 2  </a:t>
            </a:r>
            <a:br>
              <a:rPr lang="en-US" u="sng" dirty="0"/>
            </a:br>
            <a:endParaRPr lang="en-US" u="sng" dirty="0"/>
          </a:p>
        </p:txBody>
      </p:sp>
      <p:sp>
        <p:nvSpPr>
          <p:cNvPr id="3" name="Content Placeholder 2">
            <a:extLst>
              <a:ext uri="{FF2B5EF4-FFF2-40B4-BE49-F238E27FC236}">
                <a16:creationId xmlns:a16="http://schemas.microsoft.com/office/drawing/2014/main" id="{38134642-5E70-4019-B33A-051EBDE98CDF}"/>
              </a:ext>
            </a:extLst>
          </p:cNvPr>
          <p:cNvSpPr>
            <a:spLocks noGrp="1"/>
          </p:cNvSpPr>
          <p:nvPr>
            <p:ph idx="1"/>
          </p:nvPr>
        </p:nvSpPr>
        <p:spPr/>
        <p:txBody>
          <a:bodyPr>
            <a:normAutofit/>
          </a:bodyPr>
          <a:lstStyle/>
          <a:p>
            <a:r>
              <a:rPr lang="en-US" sz="4000" dirty="0"/>
              <a:t>What song would you sing in response to how God has moved in your life? </a:t>
            </a:r>
          </a:p>
          <a:p>
            <a:endParaRPr lang="en-US" sz="4000" dirty="0"/>
          </a:p>
        </p:txBody>
      </p:sp>
    </p:spTree>
    <p:extLst>
      <p:ext uri="{BB962C8B-B14F-4D97-AF65-F5344CB8AC3E}">
        <p14:creationId xmlns:p14="http://schemas.microsoft.com/office/powerpoint/2010/main" val="2890963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731A-90E6-4087-BAEF-FDD15DCDDE10}"/>
              </a:ext>
            </a:extLst>
          </p:cNvPr>
          <p:cNvSpPr>
            <a:spLocks noGrp="1"/>
          </p:cNvSpPr>
          <p:nvPr>
            <p:ph type="title"/>
          </p:nvPr>
        </p:nvSpPr>
        <p:spPr/>
        <p:txBody>
          <a:bodyPr/>
          <a:lstStyle/>
          <a:p>
            <a:pPr algn="ctr"/>
            <a:r>
              <a:rPr lang="en-US" dirty="0">
                <a:latin typeface="Algerian" panose="04020705040A02060702" pitchFamily="82" charset="0"/>
              </a:rPr>
              <a:t>A Vision of Restoration</a:t>
            </a:r>
          </a:p>
        </p:txBody>
      </p:sp>
      <p:sp>
        <p:nvSpPr>
          <p:cNvPr id="3" name="Content Placeholder 2">
            <a:extLst>
              <a:ext uri="{FF2B5EF4-FFF2-40B4-BE49-F238E27FC236}">
                <a16:creationId xmlns:a16="http://schemas.microsoft.com/office/drawing/2014/main" id="{6FDF0155-FBE3-4F87-91F0-D62FA254AB37}"/>
              </a:ext>
            </a:extLst>
          </p:cNvPr>
          <p:cNvSpPr>
            <a:spLocks noGrp="1"/>
          </p:cNvSpPr>
          <p:nvPr>
            <p:ph idx="1"/>
          </p:nvPr>
        </p:nvSpPr>
        <p:spPr/>
        <p:txBody>
          <a:bodyPr>
            <a:normAutofit/>
          </a:bodyPr>
          <a:lstStyle/>
          <a:p>
            <a:r>
              <a:rPr lang="en-US" sz="3600" b="1" dirty="0"/>
              <a:t>II. God Sings a Song of Joy </a:t>
            </a:r>
          </a:p>
          <a:p>
            <a:pPr marL="0" indent="0">
              <a:buNone/>
            </a:pPr>
            <a:r>
              <a:rPr lang="en-US" sz="2800" dirty="0"/>
              <a:t>	(Zephaniah 3:16-18)</a:t>
            </a:r>
          </a:p>
        </p:txBody>
      </p:sp>
      <p:sp>
        <p:nvSpPr>
          <p:cNvPr id="4" name="TextBox 3">
            <a:extLst>
              <a:ext uri="{FF2B5EF4-FFF2-40B4-BE49-F238E27FC236}">
                <a16:creationId xmlns:a16="http://schemas.microsoft.com/office/drawing/2014/main" id="{193517FA-8558-4F00-922C-733C6D1EFCE0}"/>
              </a:ext>
            </a:extLst>
          </p:cNvPr>
          <p:cNvSpPr txBox="1"/>
          <p:nvPr/>
        </p:nvSpPr>
        <p:spPr>
          <a:xfrm>
            <a:off x="7403977" y="5498068"/>
            <a:ext cx="3901521" cy="523220"/>
          </a:xfrm>
          <a:prstGeom prst="rect">
            <a:avLst/>
          </a:prstGeom>
          <a:noFill/>
        </p:spPr>
        <p:txBody>
          <a:bodyPr wrap="square" rtlCol="0">
            <a:spAutoFit/>
          </a:bodyPr>
          <a:lstStyle/>
          <a:p>
            <a:r>
              <a:rPr lang="en-US" sz="2800" dirty="0"/>
              <a:t>Elder Charles Ammons</a:t>
            </a:r>
          </a:p>
        </p:txBody>
      </p:sp>
    </p:spTree>
    <p:extLst>
      <p:ext uri="{BB962C8B-B14F-4D97-AF65-F5344CB8AC3E}">
        <p14:creationId xmlns:p14="http://schemas.microsoft.com/office/powerpoint/2010/main" val="597372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7648-86CB-47BE-BFC5-11441D7CE566}"/>
              </a:ext>
            </a:extLst>
          </p:cNvPr>
          <p:cNvSpPr>
            <a:spLocks noGrp="1"/>
          </p:cNvSpPr>
          <p:nvPr>
            <p:ph type="title"/>
          </p:nvPr>
        </p:nvSpPr>
        <p:spPr/>
        <p:txBody>
          <a:bodyPr/>
          <a:lstStyle/>
          <a:p>
            <a:pPr algn="ctr"/>
            <a:r>
              <a:rPr lang="en-US" dirty="0">
                <a:latin typeface="Algerian" panose="04020705040A02060702" pitchFamily="82" charset="0"/>
              </a:rPr>
              <a:t>A Vision of Restoration</a:t>
            </a:r>
            <a:endParaRPr lang="en-US" dirty="0"/>
          </a:p>
        </p:txBody>
      </p:sp>
      <p:sp>
        <p:nvSpPr>
          <p:cNvPr id="3" name="Content Placeholder 2">
            <a:extLst>
              <a:ext uri="{FF2B5EF4-FFF2-40B4-BE49-F238E27FC236}">
                <a16:creationId xmlns:a16="http://schemas.microsoft.com/office/drawing/2014/main" id="{BC7EA08F-A8E3-4358-8FFE-55DC72756353}"/>
              </a:ext>
            </a:extLst>
          </p:cNvPr>
          <p:cNvSpPr>
            <a:spLocks noGrp="1"/>
          </p:cNvSpPr>
          <p:nvPr>
            <p:ph idx="1"/>
          </p:nvPr>
        </p:nvSpPr>
        <p:spPr>
          <a:xfrm>
            <a:off x="408373" y="1873189"/>
            <a:ext cx="10408853" cy="4545366"/>
          </a:xfrm>
        </p:spPr>
        <p:txBody>
          <a:bodyPr>
            <a:normAutofit/>
          </a:bodyPr>
          <a:lstStyle/>
          <a:p>
            <a:r>
              <a:rPr lang="en-US" dirty="0"/>
              <a:t>Zeph. 3:16-18</a:t>
            </a:r>
          </a:p>
          <a:p>
            <a:pPr marL="0" indent="0">
              <a:buNone/>
            </a:pPr>
            <a:r>
              <a:rPr lang="en-US" dirty="0"/>
              <a:t>16 In that day it shall be said to Jerusalem, Fear thou not: and to Zion, Let not thine hands be slack.</a:t>
            </a:r>
          </a:p>
          <a:p>
            <a:pPr marL="0" indent="0">
              <a:buNone/>
            </a:pPr>
            <a:endParaRPr lang="en-US" dirty="0"/>
          </a:p>
          <a:p>
            <a:pPr marL="0" indent="0">
              <a:buNone/>
            </a:pPr>
            <a:r>
              <a:rPr lang="en-US" dirty="0"/>
              <a:t>17 The LORD thy God in the midst of thee is mighty; he will save, he will rejoice over thee with joy; he will rest in his love, he will joy over thee with singing.</a:t>
            </a:r>
          </a:p>
          <a:p>
            <a:endParaRPr lang="en-US" dirty="0"/>
          </a:p>
          <a:p>
            <a:pPr marL="0" indent="0">
              <a:buNone/>
            </a:pPr>
            <a:r>
              <a:rPr lang="en-US" dirty="0"/>
              <a:t>18 I will gather them that are sorrowful for the solemn assembly, who are of thee, to whom the reproach of it was a burden.</a:t>
            </a:r>
          </a:p>
          <a:p>
            <a:pPr marL="0" indent="0">
              <a:buNone/>
            </a:pPr>
            <a:r>
              <a:rPr lang="en-US" dirty="0"/>
              <a:t>					KJV</a:t>
            </a:r>
          </a:p>
          <a:p>
            <a:endParaRPr lang="en-US" dirty="0"/>
          </a:p>
        </p:txBody>
      </p:sp>
    </p:spTree>
    <p:extLst>
      <p:ext uri="{BB962C8B-B14F-4D97-AF65-F5344CB8AC3E}">
        <p14:creationId xmlns:p14="http://schemas.microsoft.com/office/powerpoint/2010/main" val="1006328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188F1-70F8-427B-8D57-26491B2AB379}"/>
              </a:ext>
            </a:extLst>
          </p:cNvPr>
          <p:cNvSpPr>
            <a:spLocks noGrp="1"/>
          </p:cNvSpPr>
          <p:nvPr>
            <p:ph type="title"/>
          </p:nvPr>
        </p:nvSpPr>
        <p:spPr/>
        <p:txBody>
          <a:bodyPr/>
          <a:lstStyle/>
          <a:p>
            <a:pPr algn="ctr"/>
            <a:r>
              <a:rPr lang="en-US" dirty="0">
                <a:latin typeface="Algerian" panose="04020705040A02060702" pitchFamily="82" charset="0"/>
              </a:rPr>
              <a:t>A Vision of Restoration</a:t>
            </a:r>
            <a:endParaRPr lang="en-US" dirty="0"/>
          </a:p>
        </p:txBody>
      </p:sp>
      <p:sp>
        <p:nvSpPr>
          <p:cNvPr id="3" name="Content Placeholder 2">
            <a:extLst>
              <a:ext uri="{FF2B5EF4-FFF2-40B4-BE49-F238E27FC236}">
                <a16:creationId xmlns:a16="http://schemas.microsoft.com/office/drawing/2014/main" id="{6ED34429-F3F6-4872-95F6-99A8625E0DD0}"/>
              </a:ext>
            </a:extLst>
          </p:cNvPr>
          <p:cNvSpPr>
            <a:spLocks noGrp="1"/>
          </p:cNvSpPr>
          <p:nvPr>
            <p:ph idx="1"/>
          </p:nvPr>
        </p:nvSpPr>
        <p:spPr>
          <a:xfrm>
            <a:off x="685801" y="1748901"/>
            <a:ext cx="10131425" cy="4499499"/>
          </a:xfrm>
        </p:spPr>
        <p:txBody>
          <a:bodyPr>
            <a:normAutofit/>
          </a:bodyPr>
          <a:lstStyle/>
          <a:p>
            <a:r>
              <a:rPr lang="en-US" sz="2800" dirty="0"/>
              <a:t>Question 3</a:t>
            </a:r>
          </a:p>
          <a:p>
            <a:pPr marL="0" indent="0">
              <a:buNone/>
            </a:pPr>
            <a:r>
              <a:rPr lang="en-US" sz="2800" dirty="0"/>
              <a:t>What does the phrase “on that day” refer to in this passage?</a:t>
            </a:r>
          </a:p>
          <a:p>
            <a:pPr marL="0" indent="0">
              <a:buNone/>
            </a:pPr>
            <a:endParaRPr lang="en-US" sz="2800" dirty="0"/>
          </a:p>
          <a:p>
            <a:pPr marL="0" indent="0">
              <a:buNone/>
            </a:pPr>
            <a:endParaRPr lang="en-US" sz="2800" dirty="0"/>
          </a:p>
          <a:p>
            <a:r>
              <a:rPr lang="en-US" sz="2800" dirty="0"/>
              <a:t>Question 4</a:t>
            </a:r>
          </a:p>
          <a:p>
            <a:pPr marL="0" indent="0">
              <a:buNone/>
            </a:pPr>
            <a:r>
              <a:rPr lang="en-US" sz="2800" dirty="0"/>
              <a:t>In our world today, we see a lot of pain, but we also see many causes to celebrate.  What would cause the Lord to sing today?</a:t>
            </a:r>
          </a:p>
        </p:txBody>
      </p:sp>
    </p:spTree>
    <p:extLst>
      <p:ext uri="{BB962C8B-B14F-4D97-AF65-F5344CB8AC3E}">
        <p14:creationId xmlns:p14="http://schemas.microsoft.com/office/powerpoint/2010/main" val="86529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1B41-9FBA-4379-801D-723EB75EDC35}"/>
              </a:ext>
            </a:extLst>
          </p:cNvPr>
          <p:cNvSpPr>
            <a:spLocks noGrp="1"/>
          </p:cNvSpPr>
          <p:nvPr>
            <p:ph type="title"/>
          </p:nvPr>
        </p:nvSpPr>
        <p:spPr/>
        <p:txBody>
          <a:bodyPr/>
          <a:lstStyle/>
          <a:p>
            <a:pPr algn="ctr"/>
            <a:r>
              <a:rPr lang="en-US" dirty="0">
                <a:latin typeface="Algerian" panose="04020705040A02060702" pitchFamily="82" charset="0"/>
              </a:rPr>
              <a:t>A Vision of Restoration</a:t>
            </a:r>
            <a:endParaRPr lang="en-US" dirty="0"/>
          </a:p>
        </p:txBody>
      </p:sp>
      <p:sp>
        <p:nvSpPr>
          <p:cNvPr id="3" name="Content Placeholder 2">
            <a:extLst>
              <a:ext uri="{FF2B5EF4-FFF2-40B4-BE49-F238E27FC236}">
                <a16:creationId xmlns:a16="http://schemas.microsoft.com/office/drawing/2014/main" id="{1824D5A5-DE42-4254-8624-6C146E1E0952}"/>
              </a:ext>
            </a:extLst>
          </p:cNvPr>
          <p:cNvSpPr>
            <a:spLocks noGrp="1"/>
          </p:cNvSpPr>
          <p:nvPr>
            <p:ph idx="1"/>
          </p:nvPr>
        </p:nvSpPr>
        <p:spPr/>
        <p:txBody>
          <a:bodyPr/>
          <a:lstStyle/>
          <a:p>
            <a:r>
              <a:rPr lang="en-US" sz="3600" b="1" dirty="0">
                <a:latin typeface="AngsanaUPC" panose="02020603050405020304" pitchFamily="18" charset="-34"/>
                <a:cs typeface="AngsanaUPC" panose="02020603050405020304" pitchFamily="18" charset="-34"/>
              </a:rPr>
              <a:t>III. FULL RESTORATION</a:t>
            </a:r>
          </a:p>
          <a:p>
            <a:pPr marL="0" indent="0">
              <a:buNone/>
            </a:pPr>
            <a:r>
              <a:rPr lang="en-US" dirty="0"/>
              <a:t>	(Zephaniah 3:19-20)</a:t>
            </a:r>
          </a:p>
        </p:txBody>
      </p:sp>
      <p:sp>
        <p:nvSpPr>
          <p:cNvPr id="4" name="TextBox 3">
            <a:extLst>
              <a:ext uri="{FF2B5EF4-FFF2-40B4-BE49-F238E27FC236}">
                <a16:creationId xmlns:a16="http://schemas.microsoft.com/office/drawing/2014/main" id="{8969BA21-B566-4821-A452-9565392D4006}"/>
              </a:ext>
            </a:extLst>
          </p:cNvPr>
          <p:cNvSpPr txBox="1"/>
          <p:nvPr/>
        </p:nvSpPr>
        <p:spPr>
          <a:xfrm>
            <a:off x="6773662" y="5255581"/>
            <a:ext cx="3533313" cy="461665"/>
          </a:xfrm>
          <a:prstGeom prst="rect">
            <a:avLst/>
          </a:prstGeom>
          <a:noFill/>
        </p:spPr>
        <p:txBody>
          <a:bodyPr wrap="square" rtlCol="0">
            <a:spAutoFit/>
          </a:bodyPr>
          <a:lstStyle/>
          <a:p>
            <a:r>
              <a:rPr lang="en-US" sz="2400" dirty="0"/>
              <a:t>Supt. Elder Bernard Verner</a:t>
            </a:r>
          </a:p>
        </p:txBody>
      </p:sp>
    </p:spTree>
    <p:extLst>
      <p:ext uri="{BB962C8B-B14F-4D97-AF65-F5344CB8AC3E}">
        <p14:creationId xmlns:p14="http://schemas.microsoft.com/office/powerpoint/2010/main" val="4204008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D26A4-2EDB-4FD4-8396-522612F864EF}"/>
              </a:ext>
            </a:extLst>
          </p:cNvPr>
          <p:cNvSpPr>
            <a:spLocks noGrp="1"/>
          </p:cNvSpPr>
          <p:nvPr>
            <p:ph type="title"/>
          </p:nvPr>
        </p:nvSpPr>
        <p:spPr>
          <a:xfrm>
            <a:off x="685801" y="500743"/>
            <a:ext cx="7402285" cy="1360714"/>
          </a:xfrm>
        </p:spPr>
        <p:txBody>
          <a:bodyPr>
            <a:normAutofit/>
          </a:bodyPr>
          <a:lstStyle/>
          <a:p>
            <a:r>
              <a:rPr lang="en-US" dirty="0">
                <a:latin typeface="Algerian" panose="04020705040A02060702" pitchFamily="82" charset="0"/>
              </a:rPr>
              <a:t>A Vision of Restoration</a:t>
            </a:r>
            <a:endParaRPr lang="en-US"/>
          </a:p>
        </p:txBody>
      </p:sp>
      <p:sp>
        <p:nvSpPr>
          <p:cNvPr id="3" name="Content Placeholder 2">
            <a:extLst>
              <a:ext uri="{FF2B5EF4-FFF2-40B4-BE49-F238E27FC236}">
                <a16:creationId xmlns:a16="http://schemas.microsoft.com/office/drawing/2014/main" id="{9E9493A2-F4CD-4F73-B1D2-24FD5AF8FE11}"/>
              </a:ext>
            </a:extLst>
          </p:cNvPr>
          <p:cNvSpPr>
            <a:spLocks noGrp="1"/>
          </p:cNvSpPr>
          <p:nvPr>
            <p:ph idx="1"/>
          </p:nvPr>
        </p:nvSpPr>
        <p:spPr>
          <a:xfrm>
            <a:off x="685801" y="1861457"/>
            <a:ext cx="7402285" cy="3392110"/>
          </a:xfrm>
        </p:spPr>
        <p:txBody>
          <a:bodyPr>
            <a:normAutofit/>
          </a:bodyPr>
          <a:lstStyle/>
          <a:p>
            <a:pPr>
              <a:lnSpc>
                <a:spcPct val="90000"/>
              </a:lnSpc>
            </a:pPr>
            <a:r>
              <a:rPr lang="en-US" dirty="0" err="1"/>
              <a:t>Zeph</a:t>
            </a:r>
            <a:r>
              <a:rPr lang="en-US" dirty="0"/>
              <a:t> 3:19-20</a:t>
            </a:r>
            <a:endParaRPr lang="en-US"/>
          </a:p>
          <a:p>
            <a:pPr>
              <a:lnSpc>
                <a:spcPct val="90000"/>
              </a:lnSpc>
            </a:pPr>
            <a:endParaRPr lang="en-US"/>
          </a:p>
          <a:p>
            <a:pPr>
              <a:lnSpc>
                <a:spcPct val="90000"/>
              </a:lnSpc>
            </a:pPr>
            <a:r>
              <a:rPr lang="en-US" dirty="0"/>
              <a:t>19 Behold, at that time I will undo all that afflict thee: and I will save her that </a:t>
            </a:r>
            <a:r>
              <a:rPr lang="en-US" dirty="0" err="1"/>
              <a:t>halteth</a:t>
            </a:r>
            <a:r>
              <a:rPr lang="en-US" dirty="0"/>
              <a:t>, and gather her that was driven out; and I will get them praise and fame in every land where they have been put to shame.</a:t>
            </a:r>
            <a:endParaRPr lang="en-US"/>
          </a:p>
          <a:p>
            <a:pPr>
              <a:lnSpc>
                <a:spcPct val="90000"/>
              </a:lnSpc>
            </a:pPr>
            <a:endParaRPr lang="en-US"/>
          </a:p>
          <a:p>
            <a:pPr>
              <a:lnSpc>
                <a:spcPct val="90000"/>
              </a:lnSpc>
            </a:pPr>
            <a:r>
              <a:rPr lang="en-US" dirty="0"/>
              <a:t>20 At that time will I bring you again, even in the time that I gather you: for I will make you a name and a praise among all people of the earth, when I turn back your captivity before your eyes, saith the LORD.</a:t>
            </a:r>
            <a:endParaRPr lang="en-US"/>
          </a:p>
          <a:p>
            <a:pPr marL="0" indent="0">
              <a:lnSpc>
                <a:spcPct val="90000"/>
              </a:lnSpc>
              <a:buNone/>
            </a:pPr>
            <a:r>
              <a:rPr lang="en-US" dirty="0"/>
              <a:t>									KJV</a:t>
            </a:r>
            <a:endParaRPr lang="en-US"/>
          </a:p>
          <a:p>
            <a:pPr>
              <a:lnSpc>
                <a:spcPct val="90000"/>
              </a:lnSpc>
            </a:pPr>
            <a:endParaRPr lang="en-US"/>
          </a:p>
        </p:txBody>
      </p:sp>
    </p:spTree>
    <p:extLst>
      <p:ext uri="{BB962C8B-B14F-4D97-AF65-F5344CB8AC3E}">
        <p14:creationId xmlns:p14="http://schemas.microsoft.com/office/powerpoint/2010/main" val="163512429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p:nvSpPr>
          <p:cNvPr id="2" name="Title 1">
            <a:extLst>
              <a:ext uri="{FF2B5EF4-FFF2-40B4-BE49-F238E27FC236}">
                <a16:creationId xmlns:a16="http://schemas.microsoft.com/office/drawing/2014/main" id="{0725C140-ED43-A342-B5CB-7D3028DE2667}"/>
              </a:ext>
            </a:extLst>
          </p:cNvPr>
          <p:cNvSpPr>
            <a:spLocks noGrp="1"/>
          </p:cNvSpPr>
          <p:nvPr>
            <p:ph type="title"/>
          </p:nvPr>
        </p:nvSpPr>
        <p:spPr>
          <a:xfrm>
            <a:off x="685801" y="643466"/>
            <a:ext cx="3351530" cy="4995333"/>
          </a:xfrm>
        </p:spPr>
        <p:txBody>
          <a:bodyPr>
            <a:normAutofit/>
          </a:bodyPr>
          <a:lstStyle/>
          <a:p>
            <a:r>
              <a:rPr lang="en-US" b="1">
                <a:solidFill>
                  <a:srgbClr val="FFFFFF"/>
                </a:solidFill>
              </a:rPr>
              <a:t>Knowing The Right Choices</a:t>
            </a:r>
          </a:p>
        </p:txBody>
      </p:sp>
      <p:sp useBgFill="1">
        <p:nvSpPr>
          <p:cNvPr id="16" name="Rectangle 15">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2B66225-49B4-4AD5-A8D6-280394D707E7}"/>
              </a:ext>
            </a:extLst>
          </p:cNvPr>
          <p:cNvGraphicFramePr>
            <a:graphicFrameLocks noGrp="1"/>
          </p:cNvGraphicFramePr>
          <p:nvPr>
            <p:ph idx="1"/>
            <p:extLst>
              <p:ext uri="{D42A27DB-BD31-4B8C-83A1-F6EECF244321}">
                <p14:modId xmlns:p14="http://schemas.microsoft.com/office/powerpoint/2010/main" val="2518579360"/>
              </p:ext>
            </p:extLst>
          </p:nvPr>
        </p:nvGraphicFramePr>
        <p:xfrm>
          <a:off x="5467509" y="804671"/>
          <a:ext cx="5886291" cy="4917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313128"/>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57C436DC-1657-4B42-A75F-481BC4F13B05}"/>
              </a:ext>
            </a:extLst>
          </p:cNvPr>
          <p:cNvSpPr>
            <a:spLocks noGrp="1"/>
          </p:cNvSpPr>
          <p:nvPr>
            <p:ph type="title"/>
          </p:nvPr>
        </p:nvSpPr>
        <p:spPr>
          <a:xfrm>
            <a:off x="718457" y="531278"/>
            <a:ext cx="3211517" cy="5292579"/>
          </a:xfrm>
        </p:spPr>
        <p:txBody>
          <a:bodyPr>
            <a:normAutofit/>
          </a:bodyPr>
          <a:lstStyle/>
          <a:p>
            <a:r>
              <a:rPr lang="en-US">
                <a:solidFill>
                  <a:srgbClr val="FFFFFF"/>
                </a:solidFill>
                <a:latin typeface="Algerian" panose="04020705040A02060702" pitchFamily="82" charset="0"/>
              </a:rPr>
              <a:t>A Vision of Restoration</a:t>
            </a:r>
            <a:endParaRPr lang="en-US">
              <a:solidFill>
                <a:srgbClr val="FFFFFF"/>
              </a:solidFill>
            </a:endParaRP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C9112E16-D864-4D33-8B87-6C1D32BBF09E}"/>
              </a:ext>
            </a:extLst>
          </p:cNvPr>
          <p:cNvGraphicFramePr>
            <a:graphicFrameLocks noGrp="1"/>
          </p:cNvGraphicFramePr>
          <p:nvPr>
            <p:ph idx="1"/>
            <p:extLst>
              <p:ext uri="{D42A27DB-BD31-4B8C-83A1-F6EECF244321}">
                <p14:modId xmlns:p14="http://schemas.microsoft.com/office/powerpoint/2010/main" val="3480372478"/>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5127221"/>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452C502-7FD9-431F-8C3E-D4A1992792AA}"/>
              </a:ext>
            </a:extLst>
          </p:cNvPr>
          <p:cNvSpPr>
            <a:spLocks noGrp="1"/>
          </p:cNvSpPr>
          <p:nvPr>
            <p:ph type="title"/>
          </p:nvPr>
        </p:nvSpPr>
        <p:spPr>
          <a:xfrm>
            <a:off x="718457" y="531278"/>
            <a:ext cx="3211517" cy="5292579"/>
          </a:xfrm>
        </p:spPr>
        <p:txBody>
          <a:bodyPr>
            <a:normAutofit/>
          </a:bodyPr>
          <a:lstStyle/>
          <a:p>
            <a:r>
              <a:rPr lang="en-US">
                <a:solidFill>
                  <a:srgbClr val="FFFFFF"/>
                </a:solidFill>
                <a:latin typeface="Algerian" panose="04020705040A02060702" pitchFamily="82" charset="0"/>
              </a:rPr>
              <a:t>A Vision of Restoration</a:t>
            </a:r>
            <a:endParaRPr lang="en-US">
              <a:solidFill>
                <a:srgbClr val="FFFFFF"/>
              </a:solidFill>
            </a:endParaRP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A6678FAD-E070-49CA-8DD3-4F256212E65F}"/>
              </a:ext>
            </a:extLst>
          </p:cNvPr>
          <p:cNvGraphicFramePr>
            <a:graphicFrameLocks noGrp="1"/>
          </p:cNvGraphicFramePr>
          <p:nvPr>
            <p:ph idx="1"/>
            <p:extLst>
              <p:ext uri="{D42A27DB-BD31-4B8C-83A1-F6EECF244321}">
                <p14:modId xmlns:p14="http://schemas.microsoft.com/office/powerpoint/2010/main" val="333678980"/>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223799"/>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683A7C-BF17-46D8-AF64-0C7EFD1B30AE}"/>
              </a:ext>
            </a:extLst>
          </p:cNvPr>
          <p:cNvSpPr>
            <a:spLocks noGrp="1"/>
          </p:cNvSpPr>
          <p:nvPr>
            <p:ph type="title"/>
          </p:nvPr>
        </p:nvSpPr>
        <p:spPr>
          <a:xfrm>
            <a:off x="685799" y="1150076"/>
            <a:ext cx="3659389" cy="4557849"/>
          </a:xfrm>
        </p:spPr>
        <p:txBody>
          <a:bodyPr>
            <a:normAutofit/>
          </a:bodyPr>
          <a:lstStyle/>
          <a:p>
            <a:pPr algn="r"/>
            <a:r>
              <a:rPr lang="en-US" dirty="0">
                <a:latin typeface="Algerian" panose="04020705040A02060702" pitchFamily="82" charset="0"/>
              </a:rPr>
              <a:t>A Vision of Restoration</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DA3E22-8FD3-40EA-A197-4A47D6BF8CA3}"/>
              </a:ext>
            </a:extLst>
          </p:cNvPr>
          <p:cNvSpPr>
            <a:spLocks noGrp="1"/>
          </p:cNvSpPr>
          <p:nvPr>
            <p:ph idx="1"/>
          </p:nvPr>
        </p:nvSpPr>
        <p:spPr>
          <a:xfrm>
            <a:off x="4988658" y="1150076"/>
            <a:ext cx="6517543" cy="4557849"/>
          </a:xfrm>
        </p:spPr>
        <p:txBody>
          <a:bodyPr>
            <a:noAutofit/>
          </a:bodyPr>
          <a:lstStyle/>
          <a:p>
            <a:r>
              <a:rPr lang="en-US" sz="2800" dirty="0"/>
              <a:t>There is no lack in the remnant  because they have full relational love for God as much as he loves them.</a:t>
            </a:r>
          </a:p>
          <a:p>
            <a:r>
              <a:rPr lang="en-US" sz="2800" dirty="0"/>
              <a:t>The remnant commit to being faithful children.</a:t>
            </a:r>
          </a:p>
          <a:p>
            <a:r>
              <a:rPr lang="en-US" sz="2800" dirty="0"/>
              <a:t>They have an identity and a community of God’s gathered people.</a:t>
            </a:r>
          </a:p>
          <a:p>
            <a:r>
              <a:rPr lang="en-US" sz="2800" dirty="0"/>
              <a:t>They are full socially because those who were not able to help themselves are in God’s care and have full access to their fortunes.</a:t>
            </a:r>
          </a:p>
        </p:txBody>
      </p:sp>
    </p:spTree>
    <p:extLst>
      <p:ext uri="{BB962C8B-B14F-4D97-AF65-F5344CB8AC3E}">
        <p14:creationId xmlns:p14="http://schemas.microsoft.com/office/powerpoint/2010/main" val="1709363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DF107-E48C-4232-A5B8-B2065F31A7CD}"/>
              </a:ext>
            </a:extLst>
          </p:cNvPr>
          <p:cNvSpPr>
            <a:spLocks noGrp="1"/>
          </p:cNvSpPr>
          <p:nvPr>
            <p:ph type="title"/>
          </p:nvPr>
        </p:nvSpPr>
        <p:spPr>
          <a:xfrm>
            <a:off x="685801" y="533400"/>
            <a:ext cx="10820400" cy="1177092"/>
          </a:xfrm>
        </p:spPr>
        <p:txBody>
          <a:bodyPr anchor="b">
            <a:normAutofit/>
          </a:bodyPr>
          <a:lstStyle/>
          <a:p>
            <a:pPr algn="ctr"/>
            <a:r>
              <a:rPr lang="en-US" sz="4400">
                <a:latin typeface="Algerian" panose="04020705040A02060702" pitchFamily="82" charset="0"/>
              </a:rPr>
              <a:t>A Vision of Restoration</a:t>
            </a:r>
            <a:endParaRPr lang="en-US" sz="4400"/>
          </a:p>
        </p:txBody>
      </p:sp>
      <p:cxnSp>
        <p:nvCxnSpPr>
          <p:cNvPr id="10"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194AA6-1BB1-4187-9AFA-ABE36BCC3382}"/>
              </a:ext>
            </a:extLst>
          </p:cNvPr>
          <p:cNvSpPr>
            <a:spLocks noGrp="1"/>
          </p:cNvSpPr>
          <p:nvPr>
            <p:ph idx="1"/>
          </p:nvPr>
        </p:nvSpPr>
        <p:spPr>
          <a:xfrm>
            <a:off x="685801" y="2243892"/>
            <a:ext cx="10820400" cy="3547308"/>
          </a:xfrm>
        </p:spPr>
        <p:txBody>
          <a:bodyPr anchor="t">
            <a:normAutofit/>
          </a:bodyPr>
          <a:lstStyle/>
          <a:p>
            <a:r>
              <a:rPr lang="en-US" sz="2000"/>
              <a:t>Zeph 3:19</a:t>
            </a:r>
          </a:p>
          <a:p>
            <a:endParaRPr lang="en-US" sz="2000"/>
          </a:p>
          <a:p>
            <a:pPr marL="0" indent="0">
              <a:buNone/>
            </a:pPr>
            <a:r>
              <a:rPr lang="en-US" sz="2000"/>
              <a:t>19 Behold, at that time I will undo all that afflict thee: and I will save her that halteth, and gather her that was driven out; and I will get them praise and fame in every land where they have been put to shame.</a:t>
            </a:r>
          </a:p>
          <a:p>
            <a:pPr marL="0" indent="0">
              <a:buNone/>
            </a:pPr>
            <a:r>
              <a:rPr lang="en-US" sz="2000"/>
              <a:t>										KJV</a:t>
            </a:r>
          </a:p>
          <a:p>
            <a:endParaRPr lang="en-US" sz="2000"/>
          </a:p>
        </p:txBody>
      </p:sp>
    </p:spTree>
    <p:extLst>
      <p:ext uri="{BB962C8B-B14F-4D97-AF65-F5344CB8AC3E}">
        <p14:creationId xmlns:p14="http://schemas.microsoft.com/office/powerpoint/2010/main" val="1987029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2A8B43-E288-418B-8561-C979F7B9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2584CD3-40DA-4BB8-B4B7-D8D04BB31B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340568"/>
            <a:ext cx="12188825" cy="6856214"/>
          </a:xfrm>
          <a:prstGeom prst="rect">
            <a:avLst/>
          </a:prstGeom>
        </p:spPr>
      </p:pic>
      <p:sp useBgFill="1">
        <p:nvSpPr>
          <p:cNvPr id="12" name="Freeform: Shape 11">
            <a:extLst>
              <a:ext uri="{FF2B5EF4-FFF2-40B4-BE49-F238E27FC236}">
                <a16:creationId xmlns:a16="http://schemas.microsoft.com/office/drawing/2014/main" id="{F40D237A-4D9F-42DC-BAEB-E07EDD74B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0541643" cy="6858000"/>
          </a:xfrm>
          <a:custGeom>
            <a:avLst/>
            <a:gdLst>
              <a:gd name="connsiteX0" fmla="*/ 10541643 w 10541643"/>
              <a:gd name="connsiteY0" fmla="*/ 0 h 6858000"/>
              <a:gd name="connsiteX1" fmla="*/ 8414569 w 10541643"/>
              <a:gd name="connsiteY1" fmla="*/ 0 h 6858000"/>
              <a:gd name="connsiteX2" fmla="*/ 7787557 w 10541643"/>
              <a:gd name="connsiteY2" fmla="*/ 0 h 6858000"/>
              <a:gd name="connsiteX3" fmla="*/ 5640889 w 10541643"/>
              <a:gd name="connsiteY3" fmla="*/ 0 h 6858000"/>
              <a:gd name="connsiteX4" fmla="*/ 1682914 w 10541643"/>
              <a:gd name="connsiteY4" fmla="*/ 0 h 6858000"/>
              <a:gd name="connsiteX5" fmla="*/ 0 w 10541643"/>
              <a:gd name="connsiteY5" fmla="*/ 6858000 h 6858000"/>
              <a:gd name="connsiteX6" fmla="*/ 5640889 w 10541643"/>
              <a:gd name="connsiteY6" fmla="*/ 6858000 h 6858000"/>
              <a:gd name="connsiteX7" fmla="*/ 6731655 w 10541643"/>
              <a:gd name="connsiteY7" fmla="*/ 6858000 h 6858000"/>
              <a:gd name="connsiteX8" fmla="*/ 7787557 w 10541643"/>
              <a:gd name="connsiteY8" fmla="*/ 6858000 h 6858000"/>
              <a:gd name="connsiteX9" fmla="*/ 8414569 w 10541643"/>
              <a:gd name="connsiteY9" fmla="*/ 6858000 h 6858000"/>
              <a:gd name="connsiteX10" fmla="*/ 10541643 w 10541643"/>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1643" h="685800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AA87A7E-EE96-4799-A2CB-E10450350B1D}"/>
              </a:ext>
            </a:extLst>
          </p:cNvPr>
          <p:cNvSpPr>
            <a:spLocks noGrp="1"/>
          </p:cNvSpPr>
          <p:nvPr>
            <p:ph type="title"/>
          </p:nvPr>
        </p:nvSpPr>
        <p:spPr>
          <a:xfrm>
            <a:off x="685802" y="609600"/>
            <a:ext cx="7739741" cy="922867"/>
          </a:xfrm>
        </p:spPr>
        <p:txBody>
          <a:bodyPr anchor="b">
            <a:normAutofit/>
          </a:bodyPr>
          <a:lstStyle/>
          <a:p>
            <a:r>
              <a:rPr lang="en-US" sz="3200">
                <a:latin typeface="Algerian" panose="04020705040A02060702" pitchFamily="82" charset="0"/>
              </a:rPr>
              <a:t>A Vision of Restoration</a:t>
            </a:r>
            <a:endParaRPr lang="en-US" sz="3200"/>
          </a:p>
        </p:txBody>
      </p:sp>
      <p:sp>
        <p:nvSpPr>
          <p:cNvPr id="3" name="Content Placeholder 2">
            <a:extLst>
              <a:ext uri="{FF2B5EF4-FFF2-40B4-BE49-F238E27FC236}">
                <a16:creationId xmlns:a16="http://schemas.microsoft.com/office/drawing/2014/main" id="{4E2E8C2A-EB98-4FF9-91AA-910BC9175348}"/>
              </a:ext>
            </a:extLst>
          </p:cNvPr>
          <p:cNvSpPr>
            <a:spLocks noGrp="1"/>
          </p:cNvSpPr>
          <p:nvPr>
            <p:ph idx="1"/>
          </p:nvPr>
        </p:nvSpPr>
        <p:spPr>
          <a:xfrm>
            <a:off x="685803" y="1817423"/>
            <a:ext cx="8305798" cy="3973777"/>
          </a:xfrm>
        </p:spPr>
        <p:txBody>
          <a:bodyPr>
            <a:normAutofit lnSpcReduction="10000"/>
          </a:bodyPr>
          <a:lstStyle/>
          <a:p>
            <a:r>
              <a:rPr lang="en-US" sz="2800" dirty="0">
                <a:solidFill>
                  <a:schemeClr val="tx1">
                    <a:lumMod val="85000"/>
                    <a:lumOff val="15000"/>
                  </a:schemeClr>
                </a:solidFill>
              </a:rPr>
              <a:t>In Verse 19 – </a:t>
            </a:r>
          </a:p>
          <a:p>
            <a:pPr lvl="1"/>
            <a:r>
              <a:rPr lang="en-US" sz="2800" dirty="0">
                <a:solidFill>
                  <a:schemeClr val="tx1">
                    <a:lumMod val="85000"/>
                    <a:lumOff val="15000"/>
                  </a:schemeClr>
                </a:solidFill>
              </a:rPr>
              <a:t>God is going to deal with Jerusalem’s oppressors.</a:t>
            </a:r>
          </a:p>
          <a:p>
            <a:pPr lvl="1"/>
            <a:r>
              <a:rPr lang="en-US" sz="2800" dirty="0">
                <a:solidFill>
                  <a:schemeClr val="tx1">
                    <a:lumMod val="85000"/>
                    <a:lumOff val="15000"/>
                  </a:schemeClr>
                </a:solidFill>
              </a:rPr>
              <a:t>He will deal with those who afflicted his people</a:t>
            </a:r>
          </a:p>
          <a:p>
            <a:pPr lvl="1"/>
            <a:r>
              <a:rPr lang="en-US" sz="2800" dirty="0">
                <a:solidFill>
                  <a:schemeClr val="tx1">
                    <a:lumMod val="85000"/>
                    <a:lumOff val="15000"/>
                  </a:schemeClr>
                </a:solidFill>
              </a:rPr>
              <a:t>They would not escape the fire of His wrath</a:t>
            </a:r>
          </a:p>
          <a:p>
            <a:pPr lvl="1"/>
            <a:r>
              <a:rPr lang="en-US" sz="2800" dirty="0">
                <a:solidFill>
                  <a:schemeClr val="tx1">
                    <a:lumMod val="85000"/>
                    <a:lumOff val="15000"/>
                  </a:schemeClr>
                </a:solidFill>
              </a:rPr>
              <a:t>The use of the word all speaks to all past enemies that afflicted Zion such as Assyria and Babylon as well as the neighbors who took advantage of the Babylonian attack.</a:t>
            </a:r>
          </a:p>
          <a:p>
            <a:pPr marL="457200" lvl="1" indent="0">
              <a:buNone/>
            </a:pPr>
            <a:endParaRPr lang="en-US" dirty="0">
              <a:solidFill>
                <a:schemeClr val="tx1">
                  <a:lumMod val="85000"/>
                  <a:lumOff val="15000"/>
                </a:schemeClr>
              </a:solidFill>
            </a:endParaRPr>
          </a:p>
        </p:txBody>
      </p:sp>
    </p:spTree>
    <p:extLst>
      <p:ext uri="{BB962C8B-B14F-4D97-AF65-F5344CB8AC3E}">
        <p14:creationId xmlns:p14="http://schemas.microsoft.com/office/powerpoint/2010/main" val="370041255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D7BD684-8415-4110-B692-5D5158E5833E}"/>
              </a:ext>
            </a:extLst>
          </p:cNvPr>
          <p:cNvSpPr>
            <a:spLocks noGrp="1"/>
          </p:cNvSpPr>
          <p:nvPr>
            <p:ph type="title"/>
          </p:nvPr>
        </p:nvSpPr>
        <p:spPr>
          <a:xfrm>
            <a:off x="718457" y="531278"/>
            <a:ext cx="3211517" cy="5292579"/>
          </a:xfrm>
        </p:spPr>
        <p:txBody>
          <a:bodyPr>
            <a:normAutofit/>
          </a:bodyPr>
          <a:lstStyle/>
          <a:p>
            <a:r>
              <a:rPr lang="en-US">
                <a:solidFill>
                  <a:srgbClr val="FFFFFF"/>
                </a:solidFill>
                <a:latin typeface="Algerian" panose="04020705040A02060702" pitchFamily="82" charset="0"/>
              </a:rPr>
              <a:t>A Vision of Restoration</a:t>
            </a:r>
            <a:endParaRPr lang="en-US">
              <a:solidFill>
                <a:srgbClr val="FFFFFF"/>
              </a:solidFill>
            </a:endParaRP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C2244856-CA2D-43D6-8C4F-E2E9904FD061}"/>
              </a:ext>
            </a:extLst>
          </p:cNvPr>
          <p:cNvGraphicFramePr>
            <a:graphicFrameLocks noGrp="1"/>
          </p:cNvGraphicFramePr>
          <p:nvPr>
            <p:ph idx="1"/>
            <p:extLst>
              <p:ext uri="{D42A27DB-BD31-4B8C-83A1-F6EECF244321}">
                <p14:modId xmlns:p14="http://schemas.microsoft.com/office/powerpoint/2010/main" val="366334664"/>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9990094"/>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0B502-E900-4B25-AE5B-184836B20820}"/>
              </a:ext>
            </a:extLst>
          </p:cNvPr>
          <p:cNvSpPr>
            <a:spLocks noGrp="1"/>
          </p:cNvSpPr>
          <p:nvPr>
            <p:ph type="title"/>
          </p:nvPr>
        </p:nvSpPr>
        <p:spPr>
          <a:xfrm>
            <a:off x="685799" y="1150076"/>
            <a:ext cx="3659389" cy="4557849"/>
          </a:xfrm>
        </p:spPr>
        <p:txBody>
          <a:bodyPr>
            <a:normAutofit/>
          </a:bodyPr>
          <a:lstStyle/>
          <a:p>
            <a:pPr algn="r"/>
            <a:r>
              <a:rPr lang="en-US" dirty="0">
                <a:latin typeface="Algerian" panose="04020705040A02060702" pitchFamily="82" charset="0"/>
              </a:rPr>
              <a:t>A Vision of Restoration</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E13A7B-6044-4CAB-97C9-D6B4E258DB8D}"/>
              </a:ext>
            </a:extLst>
          </p:cNvPr>
          <p:cNvSpPr>
            <a:spLocks noGrp="1"/>
          </p:cNvSpPr>
          <p:nvPr>
            <p:ph idx="1"/>
          </p:nvPr>
        </p:nvSpPr>
        <p:spPr>
          <a:xfrm>
            <a:off x="4988658" y="1150076"/>
            <a:ext cx="6517543" cy="4557849"/>
          </a:xfrm>
        </p:spPr>
        <p:txBody>
          <a:bodyPr>
            <a:normAutofit/>
          </a:bodyPr>
          <a:lstStyle/>
          <a:p>
            <a:r>
              <a:rPr lang="en-US" sz="2400" dirty="0" err="1"/>
              <a:t>Zeph</a:t>
            </a:r>
            <a:r>
              <a:rPr lang="en-US" sz="2400" dirty="0"/>
              <a:t> 3:20</a:t>
            </a:r>
          </a:p>
          <a:p>
            <a:pPr marL="0" indent="0">
              <a:buNone/>
            </a:pPr>
            <a:r>
              <a:rPr lang="en-US" sz="2400" dirty="0"/>
              <a:t>20 At that time will I bring you again, even in the time that I gather you: for I will make you a name and a praise among all people of the earth, when I turn back your captivity before your eyes, saith the LORD.</a:t>
            </a:r>
          </a:p>
          <a:p>
            <a:endParaRPr lang="en-US" dirty="0"/>
          </a:p>
          <a:p>
            <a:endParaRPr lang="en-US" dirty="0"/>
          </a:p>
        </p:txBody>
      </p:sp>
    </p:spTree>
    <p:extLst>
      <p:ext uri="{BB962C8B-B14F-4D97-AF65-F5344CB8AC3E}">
        <p14:creationId xmlns:p14="http://schemas.microsoft.com/office/powerpoint/2010/main" val="2792049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E1EE9-7A65-42B5-8474-CB40375D4FE4}"/>
              </a:ext>
            </a:extLst>
          </p:cNvPr>
          <p:cNvSpPr>
            <a:spLocks noGrp="1"/>
          </p:cNvSpPr>
          <p:nvPr>
            <p:ph type="title"/>
          </p:nvPr>
        </p:nvSpPr>
        <p:spPr>
          <a:xfrm>
            <a:off x="685799" y="1150076"/>
            <a:ext cx="3659389" cy="4557849"/>
          </a:xfrm>
        </p:spPr>
        <p:txBody>
          <a:bodyPr>
            <a:normAutofit/>
          </a:bodyPr>
          <a:lstStyle/>
          <a:p>
            <a:pPr algn="r"/>
            <a:r>
              <a:rPr lang="en-US" dirty="0">
                <a:latin typeface="Algerian" panose="04020705040A02060702" pitchFamily="82" charset="0"/>
              </a:rPr>
              <a:t>A Vision of Restoration</a:t>
            </a:r>
            <a:endParaRPr lang="en-US" dirty="0"/>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A97023-A250-429F-9A69-FA29999E9915}"/>
              </a:ext>
            </a:extLst>
          </p:cNvPr>
          <p:cNvSpPr>
            <a:spLocks noGrp="1"/>
          </p:cNvSpPr>
          <p:nvPr>
            <p:ph idx="1"/>
          </p:nvPr>
        </p:nvSpPr>
        <p:spPr>
          <a:xfrm>
            <a:off x="4988658" y="1150076"/>
            <a:ext cx="6517543" cy="4557849"/>
          </a:xfrm>
        </p:spPr>
        <p:txBody>
          <a:bodyPr>
            <a:normAutofit lnSpcReduction="10000"/>
          </a:bodyPr>
          <a:lstStyle/>
          <a:p>
            <a:r>
              <a:rPr lang="en-US" sz="2400" dirty="0"/>
              <a:t>Verse 20 is a repeat of the promise made in verse 19 with a little variation in wording.  This emphasizes God’s promise to execute what he has decreed.  </a:t>
            </a:r>
          </a:p>
          <a:p>
            <a:r>
              <a:rPr lang="en-US" sz="2400" dirty="0"/>
              <a:t>God promises to restore their fortunes or make the prosperous again.</a:t>
            </a:r>
          </a:p>
          <a:p>
            <a:r>
              <a:rPr lang="en-US" sz="2400" dirty="0"/>
              <a:t>God promises this restoration will take place “before their eyes” meaning that it will occur in this generation.  </a:t>
            </a:r>
          </a:p>
          <a:p>
            <a:r>
              <a:rPr lang="en-US" sz="2400" dirty="0"/>
              <a:t>God uses the personal pronoun “I” meaning that he is taking personal responsibility for Israel’s redemption and restoration</a:t>
            </a:r>
            <a:r>
              <a:rPr lang="en-US" dirty="0"/>
              <a:t>.</a:t>
            </a:r>
          </a:p>
        </p:txBody>
      </p:sp>
    </p:spTree>
    <p:extLst>
      <p:ext uri="{BB962C8B-B14F-4D97-AF65-F5344CB8AC3E}">
        <p14:creationId xmlns:p14="http://schemas.microsoft.com/office/powerpoint/2010/main" val="4086254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864C3935-8DF1-48F8-97A3-43B31F071E60}"/>
              </a:ext>
            </a:extLst>
          </p:cNvPr>
          <p:cNvSpPr>
            <a:spLocks noGrp="1"/>
          </p:cNvSpPr>
          <p:nvPr>
            <p:ph type="title"/>
          </p:nvPr>
        </p:nvSpPr>
        <p:spPr>
          <a:xfrm>
            <a:off x="718457" y="531278"/>
            <a:ext cx="3211517" cy="5292579"/>
          </a:xfrm>
        </p:spPr>
        <p:txBody>
          <a:bodyPr>
            <a:normAutofit/>
          </a:bodyPr>
          <a:lstStyle/>
          <a:p>
            <a:r>
              <a:rPr lang="en-US">
                <a:solidFill>
                  <a:srgbClr val="FFFFFF"/>
                </a:solidFill>
                <a:latin typeface="Algerian" panose="04020705040A02060702" pitchFamily="82" charset="0"/>
              </a:rPr>
              <a:t>A Vision of Restoration</a:t>
            </a:r>
            <a:endParaRPr lang="en-US">
              <a:solidFill>
                <a:srgbClr val="FFFFFF"/>
              </a:solidFill>
            </a:endParaRP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D6BA0BC3-84CD-475A-A3ED-07D76EEEC234}"/>
              </a:ext>
            </a:extLst>
          </p:cNvPr>
          <p:cNvGraphicFramePr>
            <a:graphicFrameLocks noGrp="1"/>
          </p:cNvGraphicFramePr>
          <p:nvPr>
            <p:ph idx="1"/>
            <p:extLst>
              <p:ext uri="{D42A27DB-BD31-4B8C-83A1-F6EECF244321}">
                <p14:modId xmlns:p14="http://schemas.microsoft.com/office/powerpoint/2010/main" val="3508596402"/>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8557070"/>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A9D6B-ECC6-456B-A46E-839AC06DE8A0}"/>
              </a:ext>
            </a:extLst>
          </p:cNvPr>
          <p:cNvSpPr>
            <a:spLocks noGrp="1"/>
          </p:cNvSpPr>
          <p:nvPr>
            <p:ph type="title"/>
          </p:nvPr>
        </p:nvSpPr>
        <p:spPr>
          <a:xfrm>
            <a:off x="685799" y="1150076"/>
            <a:ext cx="3659389" cy="4557849"/>
          </a:xfrm>
        </p:spPr>
        <p:txBody>
          <a:bodyPr>
            <a:normAutofit/>
          </a:bodyPr>
          <a:lstStyle/>
          <a:p>
            <a:pPr algn="r"/>
            <a:r>
              <a:rPr lang="en-US" dirty="0">
                <a:latin typeface="Algerian" panose="04020705040A02060702" pitchFamily="82" charset="0"/>
              </a:rPr>
              <a:t>A Vision of Restoration</a:t>
            </a:r>
            <a:endParaRPr lang="en-US" dirty="0"/>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785DAD-3C64-486A-8917-52FAD1BD5E4B}"/>
              </a:ext>
            </a:extLst>
          </p:cNvPr>
          <p:cNvSpPr>
            <a:spLocks noGrp="1"/>
          </p:cNvSpPr>
          <p:nvPr>
            <p:ph idx="1"/>
          </p:nvPr>
        </p:nvSpPr>
        <p:spPr>
          <a:xfrm>
            <a:off x="4988658" y="1150076"/>
            <a:ext cx="6517543" cy="4557849"/>
          </a:xfrm>
        </p:spPr>
        <p:txBody>
          <a:bodyPr>
            <a:normAutofit/>
          </a:bodyPr>
          <a:lstStyle/>
          <a:p>
            <a:r>
              <a:rPr lang="en-US" sz="2800" dirty="0"/>
              <a:t>Question 5</a:t>
            </a:r>
          </a:p>
          <a:p>
            <a:pPr marL="0" indent="0">
              <a:buNone/>
            </a:pPr>
            <a:r>
              <a:rPr lang="en-US" sz="2800" dirty="0"/>
              <a:t>What purpose does this passage serve in the book of Zephaniah?</a:t>
            </a:r>
          </a:p>
          <a:p>
            <a:pPr marL="0" indent="0">
              <a:buNone/>
            </a:pPr>
            <a:endParaRPr lang="en-US" sz="2800" dirty="0"/>
          </a:p>
          <a:p>
            <a:r>
              <a:rPr lang="en-US" sz="2800" dirty="0"/>
              <a:t>Question 6</a:t>
            </a:r>
          </a:p>
          <a:p>
            <a:pPr marL="0" indent="0">
              <a:buNone/>
            </a:pPr>
            <a:r>
              <a:rPr lang="en-US" sz="2800" dirty="0"/>
              <a:t>What makes our restoration complete?</a:t>
            </a:r>
          </a:p>
        </p:txBody>
      </p:sp>
    </p:spTree>
    <p:extLst>
      <p:ext uri="{BB962C8B-B14F-4D97-AF65-F5344CB8AC3E}">
        <p14:creationId xmlns:p14="http://schemas.microsoft.com/office/powerpoint/2010/main" val="1368064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51E432E4-D2AA-9B43-86CB-A8B6E4C2ED9A}"/>
              </a:ext>
            </a:extLst>
          </p:cNvPr>
          <p:cNvSpPr>
            <a:spLocks noGrp="1"/>
          </p:cNvSpPr>
          <p:nvPr>
            <p:ph type="title"/>
          </p:nvPr>
        </p:nvSpPr>
        <p:spPr>
          <a:xfrm>
            <a:off x="718457" y="531278"/>
            <a:ext cx="3211517" cy="5292579"/>
          </a:xfrm>
        </p:spPr>
        <p:txBody>
          <a:bodyPr>
            <a:normAutofit/>
          </a:bodyPr>
          <a:lstStyle/>
          <a:p>
            <a:r>
              <a:rPr lang="en-US" b="1">
                <a:solidFill>
                  <a:srgbClr val="FFFFFF"/>
                </a:solidFill>
              </a:rPr>
              <a:t>How Do We Show God’s Right Choices </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0F0026CD-508E-4146-A1CA-017B765E62F1}"/>
              </a:ext>
            </a:extLst>
          </p:cNvPr>
          <p:cNvGraphicFramePr>
            <a:graphicFrameLocks noGrp="1"/>
          </p:cNvGraphicFramePr>
          <p:nvPr>
            <p:ph idx="1"/>
            <p:extLst>
              <p:ext uri="{D42A27DB-BD31-4B8C-83A1-F6EECF244321}">
                <p14:modId xmlns:p14="http://schemas.microsoft.com/office/powerpoint/2010/main" val="788617744"/>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551312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7C8F83-F73E-524D-94E9-5B1028F31CA6}"/>
              </a:ext>
            </a:extLst>
          </p:cNvPr>
          <p:cNvSpPr>
            <a:spLocks noGrp="1"/>
          </p:cNvSpPr>
          <p:nvPr>
            <p:ph type="title"/>
          </p:nvPr>
        </p:nvSpPr>
        <p:spPr>
          <a:xfrm>
            <a:off x="685801" y="500743"/>
            <a:ext cx="7402285" cy="1360714"/>
          </a:xfrm>
        </p:spPr>
        <p:txBody>
          <a:bodyPr>
            <a:noAutofit/>
          </a:bodyPr>
          <a:lstStyle/>
          <a:p>
            <a:r>
              <a:rPr lang="en-US" sz="4400" b="1" dirty="0">
                <a:latin typeface="Algerian" panose="04020705040A02060702" pitchFamily="82" charset="0"/>
              </a:rPr>
              <a:t>Dear Parents/Grandparents /Teachers</a:t>
            </a:r>
          </a:p>
        </p:txBody>
      </p:sp>
      <p:sp>
        <p:nvSpPr>
          <p:cNvPr id="3" name="Content Placeholder 2">
            <a:extLst>
              <a:ext uri="{FF2B5EF4-FFF2-40B4-BE49-F238E27FC236}">
                <a16:creationId xmlns:a16="http://schemas.microsoft.com/office/drawing/2014/main" id="{EB42B03B-2FFB-8D43-8169-B84882D22ABF}"/>
              </a:ext>
            </a:extLst>
          </p:cNvPr>
          <p:cNvSpPr>
            <a:spLocks noGrp="1"/>
          </p:cNvSpPr>
          <p:nvPr>
            <p:ph idx="1"/>
          </p:nvPr>
        </p:nvSpPr>
        <p:spPr>
          <a:xfrm>
            <a:off x="685801" y="2623457"/>
            <a:ext cx="7402285" cy="3951514"/>
          </a:xfrm>
        </p:spPr>
        <p:txBody>
          <a:bodyPr>
            <a:normAutofit/>
          </a:bodyPr>
          <a:lstStyle/>
          <a:p>
            <a:r>
              <a:rPr lang="en-US" sz="3200" dirty="0"/>
              <a:t>Your child learned about God’s justice, kindness, and forgiveness through the prophet Zephaniah. This week, encourage your child to show kindness and forgiveness to others, as God first showed it to us</a:t>
            </a:r>
          </a:p>
        </p:txBody>
      </p:sp>
    </p:spTree>
    <p:extLst>
      <p:ext uri="{BB962C8B-B14F-4D97-AF65-F5344CB8AC3E}">
        <p14:creationId xmlns:p14="http://schemas.microsoft.com/office/powerpoint/2010/main" val="389022531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C032-9C9D-6645-A6EB-9235A57B8FC6}"/>
              </a:ext>
            </a:extLst>
          </p:cNvPr>
          <p:cNvSpPr>
            <a:spLocks noGrp="1"/>
          </p:cNvSpPr>
          <p:nvPr>
            <p:ph type="title"/>
          </p:nvPr>
        </p:nvSpPr>
        <p:spPr>
          <a:xfrm>
            <a:off x="685801" y="609600"/>
            <a:ext cx="10131425" cy="1456267"/>
          </a:xfrm>
        </p:spPr>
        <p:txBody>
          <a:bodyPr>
            <a:normAutofit/>
          </a:bodyPr>
          <a:lstStyle/>
          <a:p>
            <a:r>
              <a:rPr lang="en-US" sz="4400" b="1" dirty="0">
                <a:latin typeface="Aparajita" panose="02020603050405020304" pitchFamily="18" charset="0"/>
                <a:cs typeface="Aparajita" panose="02020603050405020304" pitchFamily="18" charset="0"/>
              </a:rPr>
              <a:t>This Little Light Of Mine</a:t>
            </a:r>
          </a:p>
        </p:txBody>
      </p:sp>
      <p:graphicFrame>
        <p:nvGraphicFramePr>
          <p:cNvPr id="5" name="Content Placeholder 2">
            <a:extLst>
              <a:ext uri="{FF2B5EF4-FFF2-40B4-BE49-F238E27FC236}">
                <a16:creationId xmlns:a16="http://schemas.microsoft.com/office/drawing/2014/main" id="{52CF5983-9E36-4969-976B-80FA1B99783D}"/>
              </a:ext>
            </a:extLst>
          </p:cNvPr>
          <p:cNvGraphicFramePr>
            <a:graphicFrameLocks noGrp="1"/>
          </p:cNvGraphicFramePr>
          <p:nvPr>
            <p:ph idx="1"/>
            <p:extLst>
              <p:ext uri="{D42A27DB-BD31-4B8C-83A1-F6EECF244321}">
                <p14:modId xmlns:p14="http://schemas.microsoft.com/office/powerpoint/2010/main" val="907618399"/>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5044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2268-63F4-476A-9E85-7AD8993247E5}"/>
              </a:ext>
            </a:extLst>
          </p:cNvPr>
          <p:cNvSpPr>
            <a:spLocks noGrp="1"/>
          </p:cNvSpPr>
          <p:nvPr>
            <p:ph type="title"/>
          </p:nvPr>
        </p:nvSpPr>
        <p:spPr/>
        <p:txBody>
          <a:bodyPr>
            <a:normAutofit/>
          </a:bodyPr>
          <a:lstStyle/>
          <a:p>
            <a:pPr algn="ctr"/>
            <a:r>
              <a:rPr lang="en-US" sz="4400" dirty="0">
                <a:latin typeface="Algerian" panose="04020705040A02060702" pitchFamily="82" charset="0"/>
              </a:rPr>
              <a:t>Justice Wins The Day</a:t>
            </a:r>
          </a:p>
        </p:txBody>
      </p:sp>
      <p:sp>
        <p:nvSpPr>
          <p:cNvPr id="3" name="Content Placeholder 2">
            <a:extLst>
              <a:ext uri="{FF2B5EF4-FFF2-40B4-BE49-F238E27FC236}">
                <a16:creationId xmlns:a16="http://schemas.microsoft.com/office/drawing/2014/main" id="{275233FB-0D46-4246-B40F-60D77976C5F8}"/>
              </a:ext>
            </a:extLst>
          </p:cNvPr>
          <p:cNvSpPr>
            <a:spLocks noGrp="1"/>
          </p:cNvSpPr>
          <p:nvPr>
            <p:ph idx="1"/>
          </p:nvPr>
        </p:nvSpPr>
        <p:spPr/>
        <p:txBody>
          <a:bodyPr/>
          <a:lstStyle/>
          <a:p>
            <a:r>
              <a:rPr lang="en-US" sz="2800" dirty="0"/>
              <a:t>Primary Lesson:  Faith Brown</a:t>
            </a:r>
          </a:p>
          <a:p>
            <a:endParaRPr lang="en-US" dirty="0"/>
          </a:p>
        </p:txBody>
      </p:sp>
    </p:spTree>
    <p:extLst>
      <p:ext uri="{BB962C8B-B14F-4D97-AF65-F5344CB8AC3E}">
        <p14:creationId xmlns:p14="http://schemas.microsoft.com/office/powerpoint/2010/main" val="170096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751" y="1122363"/>
            <a:ext cx="9144000" cy="2387600"/>
          </a:xfrm>
        </p:spPr>
        <p:txBody>
          <a:bodyPr>
            <a:normAutofit fontScale="90000"/>
          </a:bodyPr>
          <a:lstStyle/>
          <a:p>
            <a:r>
              <a:rPr lang="en-US" dirty="0">
                <a:latin typeface="Algerian" panose="04020705040A02060702" pitchFamily="82" charset="0"/>
              </a:rPr>
              <a:t>IN THE END, YOU WIN!</a:t>
            </a:r>
            <a:br>
              <a:rPr lang="en-US" dirty="0">
                <a:latin typeface="Algerian" panose="04020705040A02060702" pitchFamily="82" charset="0"/>
              </a:rPr>
            </a:br>
            <a:r>
              <a:rPr lang="en-US" dirty="0">
                <a:latin typeface="Algerian" panose="04020705040A02060702" pitchFamily="82" charset="0"/>
              </a:rPr>
              <a:t>SENIOR HIGH</a:t>
            </a:r>
            <a:br>
              <a:rPr lang="en-US" dirty="0"/>
            </a:br>
            <a:r>
              <a:rPr lang="en-US" dirty="0">
                <a:latin typeface="Abadi" panose="020B0604020202020204" pitchFamily="34" charset="0"/>
              </a:rPr>
              <a:t>DR. JANE A. CROSSLEY</a:t>
            </a:r>
            <a:br>
              <a:rPr lang="en-US" dirty="0">
                <a:latin typeface="Abadi" panose="020B0604020202020204" pitchFamily="34" charset="0"/>
              </a:rPr>
            </a:br>
            <a:r>
              <a:rPr lang="en-US" dirty="0">
                <a:latin typeface="Abadi" panose="020B0604020202020204" pitchFamily="34" charset="0"/>
              </a:rPr>
              <a:t>SUNDAY, MAY 3, 2020</a:t>
            </a:r>
          </a:p>
        </p:txBody>
      </p:sp>
      <p:sp>
        <p:nvSpPr>
          <p:cNvPr id="3" name="Subtitle 2"/>
          <p:cNvSpPr>
            <a:spLocks noGrp="1"/>
          </p:cNvSpPr>
          <p:nvPr>
            <p:ph type="subTitle" idx="1"/>
          </p:nvPr>
        </p:nvSpPr>
        <p:spPr>
          <a:xfrm>
            <a:off x="4190379" y="4136993"/>
            <a:ext cx="3454400" cy="1527827"/>
          </a:xfrm>
        </p:spPr>
        <p:txBody>
          <a:bodyPr/>
          <a:lstStyle/>
          <a:p>
            <a:endParaRPr lang="en-US" dirty="0"/>
          </a:p>
        </p:txBody>
      </p:sp>
      <p:pic>
        <p:nvPicPr>
          <p:cNvPr id="4" name="Picture 3"/>
          <p:cNvPicPr>
            <a:picLocks noChangeAspect="1"/>
          </p:cNvPicPr>
          <p:nvPr/>
        </p:nvPicPr>
        <p:blipFill>
          <a:blip r:embed="rId2"/>
          <a:stretch>
            <a:fillRect/>
          </a:stretch>
        </p:blipFill>
        <p:spPr>
          <a:xfrm>
            <a:off x="4190380" y="3509963"/>
            <a:ext cx="3454400" cy="2154857"/>
          </a:xfrm>
          <a:prstGeom prst="rect">
            <a:avLst/>
          </a:prstGeom>
        </p:spPr>
      </p:pic>
    </p:spTree>
    <p:extLst>
      <p:ext uri="{BB962C8B-B14F-4D97-AF65-F5344CB8AC3E}">
        <p14:creationId xmlns:p14="http://schemas.microsoft.com/office/powerpoint/2010/main" val="20727490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TotalTime>
  <Words>2921</Words>
  <Application>Microsoft Office PowerPoint</Application>
  <PresentationFormat>Widescreen</PresentationFormat>
  <Paragraphs>265</Paragraphs>
  <Slides>49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Abadi</vt:lpstr>
      <vt:lpstr>Abadi MT Condensed Extra Bold</vt:lpstr>
      <vt:lpstr>Algerian</vt:lpstr>
      <vt:lpstr>AngsanaUPC</vt:lpstr>
      <vt:lpstr>Aparajita</vt:lpstr>
      <vt:lpstr>Arial</vt:lpstr>
      <vt:lpstr>Arial Narrow</vt:lpstr>
      <vt:lpstr>Calibri</vt:lpstr>
      <vt:lpstr>Calibri Light</vt:lpstr>
      <vt:lpstr>Celestial</vt:lpstr>
      <vt:lpstr>A Vision Of Restoration</vt:lpstr>
      <vt:lpstr>Justice Wins The Day - Zephaniah</vt:lpstr>
      <vt:lpstr>God Loves You Anyway</vt:lpstr>
      <vt:lpstr>Knowing The Right Choices</vt:lpstr>
      <vt:lpstr>How Do We Show God’s Right Choices </vt:lpstr>
      <vt:lpstr>Dear Parents/Grandparents /Teachers</vt:lpstr>
      <vt:lpstr>This Little Light Of Mine</vt:lpstr>
      <vt:lpstr>Justice Wins The Day</vt:lpstr>
      <vt:lpstr>IN THE END, YOU WIN! SENIOR HIGH DR. JANE A. CROSSLEY SUNDAY, MAY 3, 2020</vt:lpstr>
      <vt:lpstr>ACTIVITY #1 </vt:lpstr>
      <vt:lpstr>OBJECTIVES</vt:lpstr>
      <vt:lpstr>IN THE END, YOU WIN!</vt:lpstr>
      <vt:lpstr>TERMS AND DEFINTIONS FOR THIS LESSONS </vt:lpstr>
      <vt:lpstr>TERMS AND DEFINTIONS</vt:lpstr>
      <vt:lpstr>SUMMARY OF THE LESSON </vt:lpstr>
      <vt:lpstr>SUMMARY OF TODAY’S LESSON (#2)</vt:lpstr>
      <vt:lpstr>          SUMMARY OF TODAY’S LESSON(#3) </vt:lpstr>
      <vt:lpstr>IN THE END , YOU WIN</vt:lpstr>
      <vt:lpstr>IN THE END, YOU WIN!( #2)</vt:lpstr>
      <vt:lpstr>THE CONCLUSION OF THE LESSON FOR TEENS</vt:lpstr>
      <vt:lpstr>IN THE END, YOU WIN!</vt:lpstr>
      <vt:lpstr> SENIOR HIGH LESSON ABOUNDING LIFE COGIC 14626 MOZART, POSEN, IL 60469 </vt:lpstr>
      <vt:lpstr>SONGS of VICTORY</vt:lpstr>
      <vt:lpstr> List of  Songs of Victory &amp; Triumph (some examples) </vt:lpstr>
      <vt:lpstr>AL Victory Songs/Chants written by: Pastor James R. Adams</vt:lpstr>
      <vt:lpstr>PowerPoint Presentation</vt:lpstr>
      <vt:lpstr>A Vision Of Restoration</vt:lpstr>
      <vt:lpstr>A Vision Of Restoration</vt:lpstr>
      <vt:lpstr>I. ZION SINGS A SONG OF JOY Zephaniah 3:14-15</vt:lpstr>
      <vt:lpstr>SING AND SHOUT!!!!!</vt:lpstr>
      <vt:lpstr>“JOYOUS SHOUT”</vt:lpstr>
      <vt:lpstr>THE COMMAND: PRAISE </vt:lpstr>
      <vt:lpstr>3 Reasons for  Rejoicing</vt:lpstr>
      <vt:lpstr>Question 2   </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lpstr>A Vision of Restoration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Vision Of Restoration</dc:title>
  <dc:creator>Bernard Verner</dc:creator>
  <cp:lastModifiedBy>Bernard Verner</cp:lastModifiedBy>
  <cp:revision>10</cp:revision>
  <dcterms:created xsi:type="dcterms:W3CDTF">2020-05-03T11:47:37Z</dcterms:created>
  <dcterms:modified xsi:type="dcterms:W3CDTF">2020-05-04T16:04:28Z</dcterms:modified>
</cp:coreProperties>
</file>