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7" r:id="rId2"/>
    <p:sldId id="258" r:id="rId3"/>
    <p:sldId id="259" r:id="rId4"/>
    <p:sldId id="261" r:id="rId5"/>
    <p:sldId id="262" r:id="rId6"/>
    <p:sldId id="260" r:id="rId7"/>
    <p:sldId id="263" r:id="rId8"/>
    <p:sldId id="256" r:id="rId9"/>
    <p:sldId id="264" r:id="rId10"/>
    <p:sldId id="265" r:id="rId11"/>
    <p:sldId id="266" r:id="rId12"/>
    <p:sldId id="267" r:id="rId13"/>
    <p:sldId id="268" r:id="rId14"/>
    <p:sldId id="269" r:id="rId15"/>
    <p:sldId id="270" r:id="rId16"/>
    <p:sldId id="276" r:id="rId17"/>
    <p:sldId id="290" r:id="rId18"/>
    <p:sldId id="291" r:id="rId19"/>
    <p:sldId id="287" r:id="rId20"/>
    <p:sldId id="294" r:id="rId21"/>
    <p:sldId id="288" r:id="rId22"/>
    <p:sldId id="292" r:id="rId23"/>
    <p:sldId id="289" r:id="rId24"/>
    <p:sldId id="293" r:id="rId25"/>
    <p:sldId id="297" r:id="rId26"/>
    <p:sldId id="295" r:id="rId27"/>
    <p:sldId id="271" r:id="rId28"/>
    <p:sldId id="272" r:id="rId29"/>
    <p:sldId id="273" r:id="rId30"/>
    <p:sldId id="274" r:id="rId31"/>
    <p:sldId id="275" r:id="rId32"/>
    <p:sldId id="296" r:id="rId33"/>
    <p:sldId id="279" r:id="rId34"/>
    <p:sldId id="280" r:id="rId35"/>
    <p:sldId id="281" r:id="rId36"/>
    <p:sldId id="282" r:id="rId37"/>
    <p:sldId id="283" r:id="rId38"/>
    <p:sldId id="284" r:id="rId39"/>
    <p:sldId id="285" r:id="rId40"/>
    <p:sldId id="286" r:id="rId41"/>
    <p:sldId id="277" r:id="rId42"/>
    <p:sldId id="278" r:id="rId4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4" autoAdjust="0"/>
    <p:restoredTop sz="94660"/>
  </p:normalViewPr>
  <p:slideViewPr>
    <p:cSldViewPr snapToGrid="0">
      <p:cViewPr varScale="1">
        <p:scale>
          <a:sx n="77" d="100"/>
          <a:sy n="77" d="100"/>
        </p:scale>
        <p:origin x="72" y="2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4AF6650-2EF4-4CB0-A371-BFC5A091DEA0}" type="doc">
      <dgm:prSet loTypeId="urn:microsoft.com/office/officeart/2005/8/layout/hierarchy1" loCatId="hierarchy" qsTypeId="urn:microsoft.com/office/officeart/2005/8/quickstyle/simple1" qsCatId="simple" csTypeId="urn:microsoft.com/office/officeart/2005/8/colors/colorful2" csCatId="colorful"/>
      <dgm:spPr/>
      <dgm:t>
        <a:bodyPr/>
        <a:lstStyle/>
        <a:p>
          <a:endParaRPr lang="en-US"/>
        </a:p>
      </dgm:t>
    </dgm:pt>
    <dgm:pt modelId="{678BF905-AEF2-4247-B87B-500DBB97F879}">
      <dgm:prSet/>
      <dgm:spPr/>
      <dgm:t>
        <a:bodyPr/>
        <a:lstStyle/>
        <a:p>
          <a:r>
            <a:rPr lang="en-US"/>
            <a:t>Bunnies and egg hunts are fun, but such activities need to remain separate from Bible teaching and the story of Christ’s death and resurrection. </a:t>
          </a:r>
        </a:p>
      </dgm:t>
    </dgm:pt>
    <dgm:pt modelId="{026B51C9-DF91-40FD-9A7B-F54E98E823A1}" type="parTrans" cxnId="{7524208A-B4B1-4BC4-9BE4-CC3686D8418F}">
      <dgm:prSet/>
      <dgm:spPr/>
      <dgm:t>
        <a:bodyPr/>
        <a:lstStyle/>
        <a:p>
          <a:endParaRPr lang="en-US"/>
        </a:p>
      </dgm:t>
    </dgm:pt>
    <dgm:pt modelId="{703C4B97-B491-4429-84BD-2B0CD8B37797}" type="sibTrans" cxnId="{7524208A-B4B1-4BC4-9BE4-CC3686D8418F}">
      <dgm:prSet/>
      <dgm:spPr/>
      <dgm:t>
        <a:bodyPr/>
        <a:lstStyle/>
        <a:p>
          <a:endParaRPr lang="en-US"/>
        </a:p>
      </dgm:t>
    </dgm:pt>
    <dgm:pt modelId="{DF7FF6DE-63A6-4F7A-89B3-9B5AC76075ED}">
      <dgm:prSet/>
      <dgm:spPr/>
      <dgm:t>
        <a:bodyPr/>
        <a:lstStyle/>
        <a:p>
          <a:r>
            <a:rPr lang="en-US"/>
            <a:t>Teach your preschoolers to focus on biblical truths about Easter.</a:t>
          </a:r>
        </a:p>
      </dgm:t>
    </dgm:pt>
    <dgm:pt modelId="{6CC551B4-FD72-497E-867E-9A5DE6DA6748}" type="parTrans" cxnId="{2518C56C-530C-402B-81FC-EEE9B41ED495}">
      <dgm:prSet/>
      <dgm:spPr/>
      <dgm:t>
        <a:bodyPr/>
        <a:lstStyle/>
        <a:p>
          <a:endParaRPr lang="en-US"/>
        </a:p>
      </dgm:t>
    </dgm:pt>
    <dgm:pt modelId="{083588C1-7985-4F50-B8B6-BD738B9719BC}" type="sibTrans" cxnId="{2518C56C-530C-402B-81FC-EEE9B41ED495}">
      <dgm:prSet/>
      <dgm:spPr/>
      <dgm:t>
        <a:bodyPr/>
        <a:lstStyle/>
        <a:p>
          <a:endParaRPr lang="en-US"/>
        </a:p>
      </dgm:t>
    </dgm:pt>
    <dgm:pt modelId="{AD118B66-5268-4051-B003-4E9BE0B70A5F}" type="pres">
      <dgm:prSet presAssocID="{C4AF6650-2EF4-4CB0-A371-BFC5A091DEA0}" presName="hierChild1" presStyleCnt="0">
        <dgm:presLayoutVars>
          <dgm:chPref val="1"/>
          <dgm:dir/>
          <dgm:animOne val="branch"/>
          <dgm:animLvl val="lvl"/>
          <dgm:resizeHandles/>
        </dgm:presLayoutVars>
      </dgm:prSet>
      <dgm:spPr/>
    </dgm:pt>
    <dgm:pt modelId="{A430C176-63D8-4D83-AAC2-C13350CDF854}" type="pres">
      <dgm:prSet presAssocID="{678BF905-AEF2-4247-B87B-500DBB97F879}" presName="hierRoot1" presStyleCnt="0"/>
      <dgm:spPr/>
    </dgm:pt>
    <dgm:pt modelId="{A3E8802E-D4AC-42F8-803D-B6E40465C765}" type="pres">
      <dgm:prSet presAssocID="{678BF905-AEF2-4247-B87B-500DBB97F879}" presName="composite" presStyleCnt="0"/>
      <dgm:spPr/>
    </dgm:pt>
    <dgm:pt modelId="{0F03890C-1045-4105-BAE9-762DAE746903}" type="pres">
      <dgm:prSet presAssocID="{678BF905-AEF2-4247-B87B-500DBB97F879}" presName="background" presStyleLbl="node0" presStyleIdx="0" presStyleCnt="2"/>
      <dgm:spPr/>
    </dgm:pt>
    <dgm:pt modelId="{AF429042-BB7B-4A60-94AD-C4991C5F60C4}" type="pres">
      <dgm:prSet presAssocID="{678BF905-AEF2-4247-B87B-500DBB97F879}" presName="text" presStyleLbl="fgAcc0" presStyleIdx="0" presStyleCnt="2">
        <dgm:presLayoutVars>
          <dgm:chPref val="3"/>
        </dgm:presLayoutVars>
      </dgm:prSet>
      <dgm:spPr/>
    </dgm:pt>
    <dgm:pt modelId="{EC0DE2CC-E804-4D83-AC7D-76C545408D95}" type="pres">
      <dgm:prSet presAssocID="{678BF905-AEF2-4247-B87B-500DBB97F879}" presName="hierChild2" presStyleCnt="0"/>
      <dgm:spPr/>
    </dgm:pt>
    <dgm:pt modelId="{D29CD6A0-8F26-4F2B-8494-B74A0D4E7D0F}" type="pres">
      <dgm:prSet presAssocID="{DF7FF6DE-63A6-4F7A-89B3-9B5AC76075ED}" presName="hierRoot1" presStyleCnt="0"/>
      <dgm:spPr/>
    </dgm:pt>
    <dgm:pt modelId="{AB1BB57A-DD90-4674-8C44-6E79402CCC5B}" type="pres">
      <dgm:prSet presAssocID="{DF7FF6DE-63A6-4F7A-89B3-9B5AC76075ED}" presName="composite" presStyleCnt="0"/>
      <dgm:spPr/>
    </dgm:pt>
    <dgm:pt modelId="{C2452046-77D4-4C41-BC95-0B7AA5577DF9}" type="pres">
      <dgm:prSet presAssocID="{DF7FF6DE-63A6-4F7A-89B3-9B5AC76075ED}" presName="background" presStyleLbl="node0" presStyleIdx="1" presStyleCnt="2"/>
      <dgm:spPr/>
    </dgm:pt>
    <dgm:pt modelId="{0C70FFD9-BE20-4AF5-9DE4-FCAA4F4BBFA5}" type="pres">
      <dgm:prSet presAssocID="{DF7FF6DE-63A6-4F7A-89B3-9B5AC76075ED}" presName="text" presStyleLbl="fgAcc0" presStyleIdx="1" presStyleCnt="2">
        <dgm:presLayoutVars>
          <dgm:chPref val="3"/>
        </dgm:presLayoutVars>
      </dgm:prSet>
      <dgm:spPr/>
    </dgm:pt>
    <dgm:pt modelId="{2BA3466F-7199-4A6E-90E1-5CC0C9F34FB0}" type="pres">
      <dgm:prSet presAssocID="{DF7FF6DE-63A6-4F7A-89B3-9B5AC76075ED}" presName="hierChild2" presStyleCnt="0"/>
      <dgm:spPr/>
    </dgm:pt>
  </dgm:ptLst>
  <dgm:cxnLst>
    <dgm:cxn modelId="{E5F01A28-7114-4812-9C26-EAD10A9EE867}" type="presOf" srcId="{C4AF6650-2EF4-4CB0-A371-BFC5A091DEA0}" destId="{AD118B66-5268-4051-B003-4E9BE0B70A5F}" srcOrd="0" destOrd="0" presId="urn:microsoft.com/office/officeart/2005/8/layout/hierarchy1"/>
    <dgm:cxn modelId="{2518C56C-530C-402B-81FC-EEE9B41ED495}" srcId="{C4AF6650-2EF4-4CB0-A371-BFC5A091DEA0}" destId="{DF7FF6DE-63A6-4F7A-89B3-9B5AC76075ED}" srcOrd="1" destOrd="0" parTransId="{6CC551B4-FD72-497E-867E-9A5DE6DA6748}" sibTransId="{083588C1-7985-4F50-B8B6-BD738B9719BC}"/>
    <dgm:cxn modelId="{7524208A-B4B1-4BC4-9BE4-CC3686D8418F}" srcId="{C4AF6650-2EF4-4CB0-A371-BFC5A091DEA0}" destId="{678BF905-AEF2-4247-B87B-500DBB97F879}" srcOrd="0" destOrd="0" parTransId="{026B51C9-DF91-40FD-9A7B-F54E98E823A1}" sibTransId="{703C4B97-B491-4429-84BD-2B0CD8B37797}"/>
    <dgm:cxn modelId="{DD21F3CF-8284-4460-AF52-7ECCBEAA6D3C}" type="presOf" srcId="{678BF905-AEF2-4247-B87B-500DBB97F879}" destId="{AF429042-BB7B-4A60-94AD-C4991C5F60C4}" srcOrd="0" destOrd="0" presId="urn:microsoft.com/office/officeart/2005/8/layout/hierarchy1"/>
    <dgm:cxn modelId="{B76C29EA-8E69-4EDF-B159-06F2452CC866}" type="presOf" srcId="{DF7FF6DE-63A6-4F7A-89B3-9B5AC76075ED}" destId="{0C70FFD9-BE20-4AF5-9DE4-FCAA4F4BBFA5}" srcOrd="0" destOrd="0" presId="urn:microsoft.com/office/officeart/2005/8/layout/hierarchy1"/>
    <dgm:cxn modelId="{D348F529-1375-468B-B071-2597B7015CF5}" type="presParOf" srcId="{AD118B66-5268-4051-B003-4E9BE0B70A5F}" destId="{A430C176-63D8-4D83-AAC2-C13350CDF854}" srcOrd="0" destOrd="0" presId="urn:microsoft.com/office/officeart/2005/8/layout/hierarchy1"/>
    <dgm:cxn modelId="{89823EE3-F8C0-4914-ADB2-B7535740DA6A}" type="presParOf" srcId="{A430C176-63D8-4D83-AAC2-C13350CDF854}" destId="{A3E8802E-D4AC-42F8-803D-B6E40465C765}" srcOrd="0" destOrd="0" presId="urn:microsoft.com/office/officeart/2005/8/layout/hierarchy1"/>
    <dgm:cxn modelId="{4DF8BAD3-B793-44B2-A350-3B17C9275321}" type="presParOf" srcId="{A3E8802E-D4AC-42F8-803D-B6E40465C765}" destId="{0F03890C-1045-4105-BAE9-762DAE746903}" srcOrd="0" destOrd="0" presId="urn:microsoft.com/office/officeart/2005/8/layout/hierarchy1"/>
    <dgm:cxn modelId="{E29D69FF-35E3-4873-A1A9-6019ADF97ED9}" type="presParOf" srcId="{A3E8802E-D4AC-42F8-803D-B6E40465C765}" destId="{AF429042-BB7B-4A60-94AD-C4991C5F60C4}" srcOrd="1" destOrd="0" presId="urn:microsoft.com/office/officeart/2005/8/layout/hierarchy1"/>
    <dgm:cxn modelId="{5D7A9D82-4C34-4D11-8AE3-F9C55F304A6D}" type="presParOf" srcId="{A430C176-63D8-4D83-AAC2-C13350CDF854}" destId="{EC0DE2CC-E804-4D83-AC7D-76C545408D95}" srcOrd="1" destOrd="0" presId="urn:microsoft.com/office/officeart/2005/8/layout/hierarchy1"/>
    <dgm:cxn modelId="{CC8B4C69-A4AF-466E-8736-8A01F1C4C8EF}" type="presParOf" srcId="{AD118B66-5268-4051-B003-4E9BE0B70A5F}" destId="{D29CD6A0-8F26-4F2B-8494-B74A0D4E7D0F}" srcOrd="1" destOrd="0" presId="urn:microsoft.com/office/officeart/2005/8/layout/hierarchy1"/>
    <dgm:cxn modelId="{CA647762-4A62-40BB-9449-9DF8272D169F}" type="presParOf" srcId="{D29CD6A0-8F26-4F2B-8494-B74A0D4E7D0F}" destId="{AB1BB57A-DD90-4674-8C44-6E79402CCC5B}" srcOrd="0" destOrd="0" presId="urn:microsoft.com/office/officeart/2005/8/layout/hierarchy1"/>
    <dgm:cxn modelId="{891C2301-48C5-417B-B4E6-9651C715EE0F}" type="presParOf" srcId="{AB1BB57A-DD90-4674-8C44-6E79402CCC5B}" destId="{C2452046-77D4-4C41-BC95-0B7AA5577DF9}" srcOrd="0" destOrd="0" presId="urn:microsoft.com/office/officeart/2005/8/layout/hierarchy1"/>
    <dgm:cxn modelId="{4BFE694B-41D9-410D-9C9F-C9A09ECFE4FD}" type="presParOf" srcId="{AB1BB57A-DD90-4674-8C44-6E79402CCC5B}" destId="{0C70FFD9-BE20-4AF5-9DE4-FCAA4F4BBFA5}" srcOrd="1" destOrd="0" presId="urn:microsoft.com/office/officeart/2005/8/layout/hierarchy1"/>
    <dgm:cxn modelId="{470994EB-DDE9-439D-8105-4521DBE0E138}" type="presParOf" srcId="{D29CD6A0-8F26-4F2B-8494-B74A0D4E7D0F}" destId="{2BA3466F-7199-4A6E-90E1-5CC0C9F34FB0}"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5CDFE47E-594B-4BD5-9C69-201141CBF997}"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D72FA258-1B86-484D-94D0-20CB51442C16}">
      <dgm:prSet/>
      <dgm:spPr/>
      <dgm:t>
        <a:bodyPr/>
        <a:lstStyle/>
        <a:p>
          <a:r>
            <a:rPr lang="en-US"/>
            <a:t>1 Corinthians 15:13 </a:t>
          </a:r>
        </a:p>
      </dgm:t>
    </dgm:pt>
    <dgm:pt modelId="{1A271C4E-469B-4AE7-8AD5-3EF1EECCD7A3}" type="parTrans" cxnId="{9F2EE743-2C77-4814-BDB0-47CC4C333505}">
      <dgm:prSet/>
      <dgm:spPr/>
      <dgm:t>
        <a:bodyPr/>
        <a:lstStyle/>
        <a:p>
          <a:endParaRPr lang="en-US"/>
        </a:p>
      </dgm:t>
    </dgm:pt>
    <dgm:pt modelId="{F00A4A3D-3121-466F-9C06-770F11B3FA99}" type="sibTrans" cxnId="{9F2EE743-2C77-4814-BDB0-47CC4C333505}">
      <dgm:prSet/>
      <dgm:spPr/>
      <dgm:t>
        <a:bodyPr/>
        <a:lstStyle/>
        <a:p>
          <a:endParaRPr lang="en-US"/>
        </a:p>
      </dgm:t>
    </dgm:pt>
    <dgm:pt modelId="{C362B37D-DC51-4A20-B899-6A75FDD9E606}">
      <dgm:prSet/>
      <dgm:spPr/>
      <dgm:t>
        <a:bodyPr/>
        <a:lstStyle/>
        <a:p>
          <a:r>
            <a:rPr lang="en-US" b="1" baseline="30000"/>
            <a:t>13 </a:t>
          </a:r>
          <a:r>
            <a:rPr lang="en-US"/>
            <a:t>But if there be no resurrection of the dead, then is Christ not risen:</a:t>
          </a:r>
        </a:p>
      </dgm:t>
    </dgm:pt>
    <dgm:pt modelId="{7A16BD6A-3E5E-4AA7-8D27-ADCC85263F5F}" type="parTrans" cxnId="{87433554-B90D-49B6-A4A1-70754369AA76}">
      <dgm:prSet/>
      <dgm:spPr/>
      <dgm:t>
        <a:bodyPr/>
        <a:lstStyle/>
        <a:p>
          <a:endParaRPr lang="en-US"/>
        </a:p>
      </dgm:t>
    </dgm:pt>
    <dgm:pt modelId="{D6C296E4-57F0-44EB-ACDB-D2D63665D9E8}" type="sibTrans" cxnId="{87433554-B90D-49B6-A4A1-70754369AA76}">
      <dgm:prSet/>
      <dgm:spPr/>
      <dgm:t>
        <a:bodyPr/>
        <a:lstStyle/>
        <a:p>
          <a:endParaRPr lang="en-US"/>
        </a:p>
      </dgm:t>
    </dgm:pt>
    <dgm:pt modelId="{B85A1BAE-9726-413D-A0FC-0C099B4D0685}">
      <dgm:prSet/>
      <dgm:spPr/>
      <dgm:t>
        <a:bodyPr/>
        <a:lstStyle/>
        <a:p>
          <a:r>
            <a:rPr lang="en-US"/>
            <a:t>Adam brought death for all</a:t>
          </a:r>
        </a:p>
      </dgm:t>
    </dgm:pt>
    <dgm:pt modelId="{B94ED8C4-7F0A-4D47-B5C3-A7B887205A8C}" type="parTrans" cxnId="{AA43D992-7AEC-439F-B6B7-90EFE84BCB2A}">
      <dgm:prSet/>
      <dgm:spPr/>
      <dgm:t>
        <a:bodyPr/>
        <a:lstStyle/>
        <a:p>
          <a:endParaRPr lang="en-US"/>
        </a:p>
      </dgm:t>
    </dgm:pt>
    <dgm:pt modelId="{BC547A1F-00B0-4D30-841F-B1D82F226290}" type="sibTrans" cxnId="{AA43D992-7AEC-439F-B6B7-90EFE84BCB2A}">
      <dgm:prSet/>
      <dgm:spPr/>
      <dgm:t>
        <a:bodyPr/>
        <a:lstStyle/>
        <a:p>
          <a:endParaRPr lang="en-US"/>
        </a:p>
      </dgm:t>
    </dgm:pt>
    <dgm:pt modelId="{17F20180-799A-4D65-AC6A-70BDF1C74FB1}">
      <dgm:prSet/>
      <dgm:spPr/>
      <dgm:t>
        <a:bodyPr/>
        <a:lstStyle/>
        <a:p>
          <a:r>
            <a:rPr lang="en-US"/>
            <a:t>Jesus brings eternal life for those who believes in him</a:t>
          </a:r>
        </a:p>
      </dgm:t>
    </dgm:pt>
    <dgm:pt modelId="{B9A2C469-93E6-4C92-B99A-AD2E15FC6FE7}" type="parTrans" cxnId="{D436027B-086B-4C50-9BE6-48CE6760396E}">
      <dgm:prSet/>
      <dgm:spPr/>
      <dgm:t>
        <a:bodyPr/>
        <a:lstStyle/>
        <a:p>
          <a:endParaRPr lang="en-US"/>
        </a:p>
      </dgm:t>
    </dgm:pt>
    <dgm:pt modelId="{324E909D-2D46-4C5A-AEC2-0F58A9DA5A93}" type="sibTrans" cxnId="{D436027B-086B-4C50-9BE6-48CE6760396E}">
      <dgm:prSet/>
      <dgm:spPr/>
      <dgm:t>
        <a:bodyPr/>
        <a:lstStyle/>
        <a:p>
          <a:endParaRPr lang="en-US"/>
        </a:p>
      </dgm:t>
    </dgm:pt>
    <dgm:pt modelId="{9EC75F9B-1CAB-4B80-9EC8-E1B3A79FCD88}">
      <dgm:prSet/>
      <dgm:spPr/>
      <dgm:t>
        <a:bodyPr/>
        <a:lstStyle/>
        <a:p>
          <a:r>
            <a:rPr lang="en-US"/>
            <a:t>John 3:16 </a:t>
          </a:r>
        </a:p>
      </dgm:t>
    </dgm:pt>
    <dgm:pt modelId="{8379206D-4D6C-4C36-A1B8-824B8911A001}" type="parTrans" cxnId="{128333E6-BE80-4FB5-9742-F97DE12F987A}">
      <dgm:prSet/>
      <dgm:spPr/>
      <dgm:t>
        <a:bodyPr/>
        <a:lstStyle/>
        <a:p>
          <a:endParaRPr lang="en-US"/>
        </a:p>
      </dgm:t>
    </dgm:pt>
    <dgm:pt modelId="{06BA85ED-ECEB-45A6-87F7-40D4533E506B}" type="sibTrans" cxnId="{128333E6-BE80-4FB5-9742-F97DE12F987A}">
      <dgm:prSet/>
      <dgm:spPr/>
      <dgm:t>
        <a:bodyPr/>
        <a:lstStyle/>
        <a:p>
          <a:endParaRPr lang="en-US"/>
        </a:p>
      </dgm:t>
    </dgm:pt>
    <dgm:pt modelId="{E205F786-4DB7-406C-8C68-42248E35EE58}">
      <dgm:prSet/>
      <dgm:spPr/>
      <dgm:t>
        <a:bodyPr/>
        <a:lstStyle/>
        <a:p>
          <a:r>
            <a:rPr lang="en-US" b="1" baseline="30000"/>
            <a:t>16 </a:t>
          </a:r>
          <a:r>
            <a:rPr lang="en-US"/>
            <a:t>For God so loved the world, that he gave his only begotten Son, that whosoever believeth in him should not perish, but have everlasting life.</a:t>
          </a:r>
        </a:p>
      </dgm:t>
    </dgm:pt>
    <dgm:pt modelId="{103463F9-FAA3-480F-A803-735093610A24}" type="parTrans" cxnId="{8E8C368E-851A-4E6D-B050-4599DCBA17A6}">
      <dgm:prSet/>
      <dgm:spPr/>
      <dgm:t>
        <a:bodyPr/>
        <a:lstStyle/>
        <a:p>
          <a:endParaRPr lang="en-US"/>
        </a:p>
      </dgm:t>
    </dgm:pt>
    <dgm:pt modelId="{AC66ADE4-CBDB-4F2D-928E-FF9C1AE49154}" type="sibTrans" cxnId="{8E8C368E-851A-4E6D-B050-4599DCBA17A6}">
      <dgm:prSet/>
      <dgm:spPr/>
      <dgm:t>
        <a:bodyPr/>
        <a:lstStyle/>
        <a:p>
          <a:endParaRPr lang="en-US"/>
        </a:p>
      </dgm:t>
    </dgm:pt>
    <dgm:pt modelId="{BAC35E8D-2740-4432-A962-EB2EBB0B4C3D}" type="pres">
      <dgm:prSet presAssocID="{5CDFE47E-594B-4BD5-9C69-201141CBF997}" presName="vert0" presStyleCnt="0">
        <dgm:presLayoutVars>
          <dgm:dir/>
          <dgm:animOne val="branch"/>
          <dgm:animLvl val="lvl"/>
        </dgm:presLayoutVars>
      </dgm:prSet>
      <dgm:spPr/>
    </dgm:pt>
    <dgm:pt modelId="{CA16D482-2F98-4087-8957-CFB48DF92556}" type="pres">
      <dgm:prSet presAssocID="{D72FA258-1B86-484D-94D0-20CB51442C16}" presName="thickLine" presStyleLbl="alignNode1" presStyleIdx="0" presStyleCnt="6"/>
      <dgm:spPr/>
    </dgm:pt>
    <dgm:pt modelId="{9C463AAC-239A-49FB-916E-484208B289F0}" type="pres">
      <dgm:prSet presAssocID="{D72FA258-1B86-484D-94D0-20CB51442C16}" presName="horz1" presStyleCnt="0"/>
      <dgm:spPr/>
    </dgm:pt>
    <dgm:pt modelId="{1FDDE861-E6C1-48A1-AB51-1A6DBCF52774}" type="pres">
      <dgm:prSet presAssocID="{D72FA258-1B86-484D-94D0-20CB51442C16}" presName="tx1" presStyleLbl="revTx" presStyleIdx="0" presStyleCnt="6"/>
      <dgm:spPr/>
    </dgm:pt>
    <dgm:pt modelId="{FCEAB4ED-9895-4F4B-ACE0-0CCDF9F1189D}" type="pres">
      <dgm:prSet presAssocID="{D72FA258-1B86-484D-94D0-20CB51442C16}" presName="vert1" presStyleCnt="0"/>
      <dgm:spPr/>
    </dgm:pt>
    <dgm:pt modelId="{3A16695C-830F-44A3-9BE4-8517F3BDC548}" type="pres">
      <dgm:prSet presAssocID="{C362B37D-DC51-4A20-B899-6A75FDD9E606}" presName="thickLine" presStyleLbl="alignNode1" presStyleIdx="1" presStyleCnt="6"/>
      <dgm:spPr/>
    </dgm:pt>
    <dgm:pt modelId="{11757FA5-D737-48EE-B223-F43A7CDE824F}" type="pres">
      <dgm:prSet presAssocID="{C362B37D-DC51-4A20-B899-6A75FDD9E606}" presName="horz1" presStyleCnt="0"/>
      <dgm:spPr/>
    </dgm:pt>
    <dgm:pt modelId="{D82F7904-6A2B-4FC3-8268-B53BC271CFE8}" type="pres">
      <dgm:prSet presAssocID="{C362B37D-DC51-4A20-B899-6A75FDD9E606}" presName="tx1" presStyleLbl="revTx" presStyleIdx="1" presStyleCnt="6"/>
      <dgm:spPr/>
    </dgm:pt>
    <dgm:pt modelId="{315A0A19-5407-4299-9A87-B8849ACBD4B4}" type="pres">
      <dgm:prSet presAssocID="{C362B37D-DC51-4A20-B899-6A75FDD9E606}" presName="vert1" presStyleCnt="0"/>
      <dgm:spPr/>
    </dgm:pt>
    <dgm:pt modelId="{F4443C59-5BC9-4149-A497-288C9C8AD462}" type="pres">
      <dgm:prSet presAssocID="{B85A1BAE-9726-413D-A0FC-0C099B4D0685}" presName="thickLine" presStyleLbl="alignNode1" presStyleIdx="2" presStyleCnt="6"/>
      <dgm:spPr/>
    </dgm:pt>
    <dgm:pt modelId="{2FE706FF-C5CE-4691-B27E-DA9B53AE51C6}" type="pres">
      <dgm:prSet presAssocID="{B85A1BAE-9726-413D-A0FC-0C099B4D0685}" presName="horz1" presStyleCnt="0"/>
      <dgm:spPr/>
    </dgm:pt>
    <dgm:pt modelId="{64EDED8A-AEEE-4F4B-A86F-5E8DA9491CDA}" type="pres">
      <dgm:prSet presAssocID="{B85A1BAE-9726-413D-A0FC-0C099B4D0685}" presName="tx1" presStyleLbl="revTx" presStyleIdx="2" presStyleCnt="6"/>
      <dgm:spPr/>
    </dgm:pt>
    <dgm:pt modelId="{12531D26-F9DF-4A66-BE48-2D0894EF7BEE}" type="pres">
      <dgm:prSet presAssocID="{B85A1BAE-9726-413D-A0FC-0C099B4D0685}" presName="vert1" presStyleCnt="0"/>
      <dgm:spPr/>
    </dgm:pt>
    <dgm:pt modelId="{22833AAC-53BF-432C-94DC-1ABAECFB05AC}" type="pres">
      <dgm:prSet presAssocID="{17F20180-799A-4D65-AC6A-70BDF1C74FB1}" presName="thickLine" presStyleLbl="alignNode1" presStyleIdx="3" presStyleCnt="6"/>
      <dgm:spPr/>
    </dgm:pt>
    <dgm:pt modelId="{3CCB27FE-E5A8-4D00-B85E-A4300F645E06}" type="pres">
      <dgm:prSet presAssocID="{17F20180-799A-4D65-AC6A-70BDF1C74FB1}" presName="horz1" presStyleCnt="0"/>
      <dgm:spPr/>
    </dgm:pt>
    <dgm:pt modelId="{C1FEE2A1-4F5F-44BF-95E7-8475E6D13A36}" type="pres">
      <dgm:prSet presAssocID="{17F20180-799A-4D65-AC6A-70BDF1C74FB1}" presName="tx1" presStyleLbl="revTx" presStyleIdx="3" presStyleCnt="6"/>
      <dgm:spPr/>
    </dgm:pt>
    <dgm:pt modelId="{B0959939-E180-4683-A322-FB8D0FB97E50}" type="pres">
      <dgm:prSet presAssocID="{17F20180-799A-4D65-AC6A-70BDF1C74FB1}" presName="vert1" presStyleCnt="0"/>
      <dgm:spPr/>
    </dgm:pt>
    <dgm:pt modelId="{73F31661-AEFB-46B2-B394-5841232D6409}" type="pres">
      <dgm:prSet presAssocID="{9EC75F9B-1CAB-4B80-9EC8-E1B3A79FCD88}" presName="thickLine" presStyleLbl="alignNode1" presStyleIdx="4" presStyleCnt="6"/>
      <dgm:spPr/>
    </dgm:pt>
    <dgm:pt modelId="{E14C600D-B907-4D1A-B9B9-272B553E3EB4}" type="pres">
      <dgm:prSet presAssocID="{9EC75F9B-1CAB-4B80-9EC8-E1B3A79FCD88}" presName="horz1" presStyleCnt="0"/>
      <dgm:spPr/>
    </dgm:pt>
    <dgm:pt modelId="{02599116-0566-4ECC-811D-B437BB030BBF}" type="pres">
      <dgm:prSet presAssocID="{9EC75F9B-1CAB-4B80-9EC8-E1B3A79FCD88}" presName="tx1" presStyleLbl="revTx" presStyleIdx="4" presStyleCnt="6"/>
      <dgm:spPr/>
    </dgm:pt>
    <dgm:pt modelId="{AFF2A120-4D90-4969-9BBB-8DE57DDA4A93}" type="pres">
      <dgm:prSet presAssocID="{9EC75F9B-1CAB-4B80-9EC8-E1B3A79FCD88}" presName="vert1" presStyleCnt="0"/>
      <dgm:spPr/>
    </dgm:pt>
    <dgm:pt modelId="{12B79D20-0F8D-40A8-A32E-266641645B76}" type="pres">
      <dgm:prSet presAssocID="{E205F786-4DB7-406C-8C68-42248E35EE58}" presName="thickLine" presStyleLbl="alignNode1" presStyleIdx="5" presStyleCnt="6"/>
      <dgm:spPr/>
    </dgm:pt>
    <dgm:pt modelId="{CBD2E2F3-F50C-4F03-8371-2E865D4095B7}" type="pres">
      <dgm:prSet presAssocID="{E205F786-4DB7-406C-8C68-42248E35EE58}" presName="horz1" presStyleCnt="0"/>
      <dgm:spPr/>
    </dgm:pt>
    <dgm:pt modelId="{1E0ECF3B-A634-4D0D-9378-BFA74B49C495}" type="pres">
      <dgm:prSet presAssocID="{E205F786-4DB7-406C-8C68-42248E35EE58}" presName="tx1" presStyleLbl="revTx" presStyleIdx="5" presStyleCnt="6"/>
      <dgm:spPr/>
    </dgm:pt>
    <dgm:pt modelId="{02F15D5C-C336-4984-956F-117EB9279B97}" type="pres">
      <dgm:prSet presAssocID="{E205F786-4DB7-406C-8C68-42248E35EE58}" presName="vert1" presStyleCnt="0"/>
      <dgm:spPr/>
    </dgm:pt>
  </dgm:ptLst>
  <dgm:cxnLst>
    <dgm:cxn modelId="{ABF70227-4584-489C-9015-724E7BF0CFE5}" type="presOf" srcId="{D72FA258-1B86-484D-94D0-20CB51442C16}" destId="{1FDDE861-E6C1-48A1-AB51-1A6DBCF52774}" srcOrd="0" destOrd="0" presId="urn:microsoft.com/office/officeart/2008/layout/LinedList"/>
    <dgm:cxn modelId="{567FA037-0EA1-4F92-A1FC-342494A3A035}" type="presOf" srcId="{5CDFE47E-594B-4BD5-9C69-201141CBF997}" destId="{BAC35E8D-2740-4432-A962-EB2EBB0B4C3D}" srcOrd="0" destOrd="0" presId="urn:microsoft.com/office/officeart/2008/layout/LinedList"/>
    <dgm:cxn modelId="{9F2EE743-2C77-4814-BDB0-47CC4C333505}" srcId="{5CDFE47E-594B-4BD5-9C69-201141CBF997}" destId="{D72FA258-1B86-484D-94D0-20CB51442C16}" srcOrd="0" destOrd="0" parTransId="{1A271C4E-469B-4AE7-8AD5-3EF1EECCD7A3}" sibTransId="{F00A4A3D-3121-466F-9C06-770F11B3FA99}"/>
    <dgm:cxn modelId="{87433554-B90D-49B6-A4A1-70754369AA76}" srcId="{5CDFE47E-594B-4BD5-9C69-201141CBF997}" destId="{C362B37D-DC51-4A20-B899-6A75FDD9E606}" srcOrd="1" destOrd="0" parTransId="{7A16BD6A-3E5E-4AA7-8D27-ADCC85263F5F}" sibTransId="{D6C296E4-57F0-44EB-ACDB-D2D63665D9E8}"/>
    <dgm:cxn modelId="{D436027B-086B-4C50-9BE6-48CE6760396E}" srcId="{5CDFE47E-594B-4BD5-9C69-201141CBF997}" destId="{17F20180-799A-4D65-AC6A-70BDF1C74FB1}" srcOrd="3" destOrd="0" parTransId="{B9A2C469-93E6-4C92-B99A-AD2E15FC6FE7}" sibTransId="{324E909D-2D46-4C5A-AEC2-0F58A9DA5A93}"/>
    <dgm:cxn modelId="{35BFA585-60CB-4BD2-B96F-1DE61A66CFC7}" type="presOf" srcId="{C362B37D-DC51-4A20-B899-6A75FDD9E606}" destId="{D82F7904-6A2B-4FC3-8268-B53BC271CFE8}" srcOrd="0" destOrd="0" presId="urn:microsoft.com/office/officeart/2008/layout/LinedList"/>
    <dgm:cxn modelId="{258F5E87-FB43-44A2-9272-D325B51D459A}" type="presOf" srcId="{B85A1BAE-9726-413D-A0FC-0C099B4D0685}" destId="{64EDED8A-AEEE-4F4B-A86F-5E8DA9491CDA}" srcOrd="0" destOrd="0" presId="urn:microsoft.com/office/officeart/2008/layout/LinedList"/>
    <dgm:cxn modelId="{8E8C368E-851A-4E6D-B050-4599DCBA17A6}" srcId="{5CDFE47E-594B-4BD5-9C69-201141CBF997}" destId="{E205F786-4DB7-406C-8C68-42248E35EE58}" srcOrd="5" destOrd="0" parTransId="{103463F9-FAA3-480F-A803-735093610A24}" sibTransId="{AC66ADE4-CBDB-4F2D-928E-FF9C1AE49154}"/>
    <dgm:cxn modelId="{AA43D992-7AEC-439F-B6B7-90EFE84BCB2A}" srcId="{5CDFE47E-594B-4BD5-9C69-201141CBF997}" destId="{B85A1BAE-9726-413D-A0FC-0C099B4D0685}" srcOrd="2" destOrd="0" parTransId="{B94ED8C4-7F0A-4D47-B5C3-A7B887205A8C}" sibTransId="{BC547A1F-00B0-4D30-841F-B1D82F226290}"/>
    <dgm:cxn modelId="{07D4BDA1-B53D-49D2-B504-AB89F2AF2166}" type="presOf" srcId="{9EC75F9B-1CAB-4B80-9EC8-E1B3A79FCD88}" destId="{02599116-0566-4ECC-811D-B437BB030BBF}" srcOrd="0" destOrd="0" presId="urn:microsoft.com/office/officeart/2008/layout/LinedList"/>
    <dgm:cxn modelId="{0C07EBBB-6D85-4EA8-8294-AC331724F6F0}" type="presOf" srcId="{E205F786-4DB7-406C-8C68-42248E35EE58}" destId="{1E0ECF3B-A634-4D0D-9378-BFA74B49C495}" srcOrd="0" destOrd="0" presId="urn:microsoft.com/office/officeart/2008/layout/LinedList"/>
    <dgm:cxn modelId="{128333E6-BE80-4FB5-9742-F97DE12F987A}" srcId="{5CDFE47E-594B-4BD5-9C69-201141CBF997}" destId="{9EC75F9B-1CAB-4B80-9EC8-E1B3A79FCD88}" srcOrd="4" destOrd="0" parTransId="{8379206D-4D6C-4C36-A1B8-824B8911A001}" sibTransId="{06BA85ED-ECEB-45A6-87F7-40D4533E506B}"/>
    <dgm:cxn modelId="{E79AECEA-9A4C-4277-9E98-44E1DA4E0710}" type="presOf" srcId="{17F20180-799A-4D65-AC6A-70BDF1C74FB1}" destId="{C1FEE2A1-4F5F-44BF-95E7-8475E6D13A36}" srcOrd="0" destOrd="0" presId="urn:microsoft.com/office/officeart/2008/layout/LinedList"/>
    <dgm:cxn modelId="{B0E67071-88EC-4A3A-9341-FF6C2660E787}" type="presParOf" srcId="{BAC35E8D-2740-4432-A962-EB2EBB0B4C3D}" destId="{CA16D482-2F98-4087-8957-CFB48DF92556}" srcOrd="0" destOrd="0" presId="urn:microsoft.com/office/officeart/2008/layout/LinedList"/>
    <dgm:cxn modelId="{03D2365E-CB1F-4FA4-9546-EF7671DE2ECC}" type="presParOf" srcId="{BAC35E8D-2740-4432-A962-EB2EBB0B4C3D}" destId="{9C463AAC-239A-49FB-916E-484208B289F0}" srcOrd="1" destOrd="0" presId="urn:microsoft.com/office/officeart/2008/layout/LinedList"/>
    <dgm:cxn modelId="{2578E25A-F22F-4BF8-ABF1-CE3E75EB5CD9}" type="presParOf" srcId="{9C463AAC-239A-49FB-916E-484208B289F0}" destId="{1FDDE861-E6C1-48A1-AB51-1A6DBCF52774}" srcOrd="0" destOrd="0" presId="urn:microsoft.com/office/officeart/2008/layout/LinedList"/>
    <dgm:cxn modelId="{37FF28E7-4F3C-4F6E-95BD-39E935461E25}" type="presParOf" srcId="{9C463AAC-239A-49FB-916E-484208B289F0}" destId="{FCEAB4ED-9895-4F4B-ACE0-0CCDF9F1189D}" srcOrd="1" destOrd="0" presId="urn:microsoft.com/office/officeart/2008/layout/LinedList"/>
    <dgm:cxn modelId="{C68374DB-B927-47CA-9C05-19F6F06E371B}" type="presParOf" srcId="{BAC35E8D-2740-4432-A962-EB2EBB0B4C3D}" destId="{3A16695C-830F-44A3-9BE4-8517F3BDC548}" srcOrd="2" destOrd="0" presId="urn:microsoft.com/office/officeart/2008/layout/LinedList"/>
    <dgm:cxn modelId="{C4B36AC9-32C2-4D5E-B663-AF6C035B8F70}" type="presParOf" srcId="{BAC35E8D-2740-4432-A962-EB2EBB0B4C3D}" destId="{11757FA5-D737-48EE-B223-F43A7CDE824F}" srcOrd="3" destOrd="0" presId="urn:microsoft.com/office/officeart/2008/layout/LinedList"/>
    <dgm:cxn modelId="{B3E17EED-37BE-4105-9E10-C198F5107B54}" type="presParOf" srcId="{11757FA5-D737-48EE-B223-F43A7CDE824F}" destId="{D82F7904-6A2B-4FC3-8268-B53BC271CFE8}" srcOrd="0" destOrd="0" presId="urn:microsoft.com/office/officeart/2008/layout/LinedList"/>
    <dgm:cxn modelId="{92B9D90B-C8D1-43E1-9D43-C7D5FE330173}" type="presParOf" srcId="{11757FA5-D737-48EE-B223-F43A7CDE824F}" destId="{315A0A19-5407-4299-9A87-B8849ACBD4B4}" srcOrd="1" destOrd="0" presId="urn:microsoft.com/office/officeart/2008/layout/LinedList"/>
    <dgm:cxn modelId="{240E8901-B922-4A3F-A72D-4EDCE67FEA24}" type="presParOf" srcId="{BAC35E8D-2740-4432-A962-EB2EBB0B4C3D}" destId="{F4443C59-5BC9-4149-A497-288C9C8AD462}" srcOrd="4" destOrd="0" presId="urn:microsoft.com/office/officeart/2008/layout/LinedList"/>
    <dgm:cxn modelId="{483A0DEE-93A5-4973-B34E-293F5BB20EFC}" type="presParOf" srcId="{BAC35E8D-2740-4432-A962-EB2EBB0B4C3D}" destId="{2FE706FF-C5CE-4691-B27E-DA9B53AE51C6}" srcOrd="5" destOrd="0" presId="urn:microsoft.com/office/officeart/2008/layout/LinedList"/>
    <dgm:cxn modelId="{8105212F-7B9F-45EF-9290-D39048A23D23}" type="presParOf" srcId="{2FE706FF-C5CE-4691-B27E-DA9B53AE51C6}" destId="{64EDED8A-AEEE-4F4B-A86F-5E8DA9491CDA}" srcOrd="0" destOrd="0" presId="urn:microsoft.com/office/officeart/2008/layout/LinedList"/>
    <dgm:cxn modelId="{BCE78ABF-D3A9-408B-931E-F594E8EFECD6}" type="presParOf" srcId="{2FE706FF-C5CE-4691-B27E-DA9B53AE51C6}" destId="{12531D26-F9DF-4A66-BE48-2D0894EF7BEE}" srcOrd="1" destOrd="0" presId="urn:microsoft.com/office/officeart/2008/layout/LinedList"/>
    <dgm:cxn modelId="{9F60FD3E-9929-47FC-800D-D2D95C7422B7}" type="presParOf" srcId="{BAC35E8D-2740-4432-A962-EB2EBB0B4C3D}" destId="{22833AAC-53BF-432C-94DC-1ABAECFB05AC}" srcOrd="6" destOrd="0" presId="urn:microsoft.com/office/officeart/2008/layout/LinedList"/>
    <dgm:cxn modelId="{AC52FC76-3C1A-44B6-98AA-3BBBBC7F7A11}" type="presParOf" srcId="{BAC35E8D-2740-4432-A962-EB2EBB0B4C3D}" destId="{3CCB27FE-E5A8-4D00-B85E-A4300F645E06}" srcOrd="7" destOrd="0" presId="urn:microsoft.com/office/officeart/2008/layout/LinedList"/>
    <dgm:cxn modelId="{98FF12B1-8442-4A76-B67D-91E2D8D3BB55}" type="presParOf" srcId="{3CCB27FE-E5A8-4D00-B85E-A4300F645E06}" destId="{C1FEE2A1-4F5F-44BF-95E7-8475E6D13A36}" srcOrd="0" destOrd="0" presId="urn:microsoft.com/office/officeart/2008/layout/LinedList"/>
    <dgm:cxn modelId="{67B26FFE-D7FB-4A0A-A9E6-B126D6CA8269}" type="presParOf" srcId="{3CCB27FE-E5A8-4D00-B85E-A4300F645E06}" destId="{B0959939-E180-4683-A322-FB8D0FB97E50}" srcOrd="1" destOrd="0" presId="urn:microsoft.com/office/officeart/2008/layout/LinedList"/>
    <dgm:cxn modelId="{A27AA29F-0F67-4910-9BB3-D4B30EA53D91}" type="presParOf" srcId="{BAC35E8D-2740-4432-A962-EB2EBB0B4C3D}" destId="{73F31661-AEFB-46B2-B394-5841232D6409}" srcOrd="8" destOrd="0" presId="urn:microsoft.com/office/officeart/2008/layout/LinedList"/>
    <dgm:cxn modelId="{8BC586B1-F8E8-4C2E-8B46-BA8928FD7EDF}" type="presParOf" srcId="{BAC35E8D-2740-4432-A962-EB2EBB0B4C3D}" destId="{E14C600D-B907-4D1A-B9B9-272B553E3EB4}" srcOrd="9" destOrd="0" presId="urn:microsoft.com/office/officeart/2008/layout/LinedList"/>
    <dgm:cxn modelId="{FF73B61A-70E6-4D36-BB66-15A49995BFF5}" type="presParOf" srcId="{E14C600D-B907-4D1A-B9B9-272B553E3EB4}" destId="{02599116-0566-4ECC-811D-B437BB030BBF}" srcOrd="0" destOrd="0" presId="urn:microsoft.com/office/officeart/2008/layout/LinedList"/>
    <dgm:cxn modelId="{8BC2961D-FEEA-4BE7-9F4A-5A85E7BBEF0C}" type="presParOf" srcId="{E14C600D-B907-4D1A-B9B9-272B553E3EB4}" destId="{AFF2A120-4D90-4969-9BBB-8DE57DDA4A93}" srcOrd="1" destOrd="0" presId="urn:microsoft.com/office/officeart/2008/layout/LinedList"/>
    <dgm:cxn modelId="{51714C5E-97C0-4C47-A847-65E17821DA78}" type="presParOf" srcId="{BAC35E8D-2740-4432-A962-EB2EBB0B4C3D}" destId="{12B79D20-0F8D-40A8-A32E-266641645B76}" srcOrd="10" destOrd="0" presId="urn:microsoft.com/office/officeart/2008/layout/LinedList"/>
    <dgm:cxn modelId="{DE0418B4-0F8A-4BF0-8917-6804A0FACA0E}" type="presParOf" srcId="{BAC35E8D-2740-4432-A962-EB2EBB0B4C3D}" destId="{CBD2E2F3-F50C-4F03-8371-2E865D4095B7}" srcOrd="11" destOrd="0" presId="urn:microsoft.com/office/officeart/2008/layout/LinedList"/>
    <dgm:cxn modelId="{9C9DEDEA-24C8-447E-83D8-D0CFA6C2DBFB}" type="presParOf" srcId="{CBD2E2F3-F50C-4F03-8371-2E865D4095B7}" destId="{1E0ECF3B-A634-4D0D-9378-BFA74B49C495}" srcOrd="0" destOrd="0" presId="urn:microsoft.com/office/officeart/2008/layout/LinedList"/>
    <dgm:cxn modelId="{B1A41135-E095-491C-9022-5EC4E8907294}" type="presParOf" srcId="{CBD2E2F3-F50C-4F03-8371-2E865D4095B7}" destId="{02F15D5C-C336-4984-956F-117EB9279B97}"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0BBCFA10-6B53-4950-B6C2-C1E13BEBC780}" type="doc">
      <dgm:prSet loTypeId="urn:microsoft.com/office/officeart/2008/layout/LinedList" loCatId="list" qsTypeId="urn:microsoft.com/office/officeart/2005/8/quickstyle/simple1" qsCatId="simple" csTypeId="urn:microsoft.com/office/officeart/2005/8/colors/colorful1" csCatId="colorful"/>
      <dgm:spPr/>
      <dgm:t>
        <a:bodyPr/>
        <a:lstStyle/>
        <a:p>
          <a:endParaRPr lang="en-US"/>
        </a:p>
      </dgm:t>
    </dgm:pt>
    <dgm:pt modelId="{845193FF-E69F-438A-9884-6C7A1CD859EA}">
      <dgm:prSet/>
      <dgm:spPr/>
      <dgm:t>
        <a:bodyPr/>
        <a:lstStyle/>
        <a:p>
          <a:r>
            <a:rPr lang="en-US" b="1" i="0" baseline="30000"/>
            <a:t>42 </a:t>
          </a:r>
          <a:r>
            <a:rPr lang="en-US" b="0" i="0"/>
            <a:t>So also is the resurrection of the dead. It is sown in corruption; it is raised in incorruption:</a:t>
          </a:r>
          <a:endParaRPr lang="en-US"/>
        </a:p>
      </dgm:t>
    </dgm:pt>
    <dgm:pt modelId="{618FA740-A54B-4560-A77E-0EDD9B45EE8E}" type="parTrans" cxnId="{10B610AC-F80A-43AE-9C32-ABCB9C561DA2}">
      <dgm:prSet/>
      <dgm:spPr/>
      <dgm:t>
        <a:bodyPr/>
        <a:lstStyle/>
        <a:p>
          <a:endParaRPr lang="en-US"/>
        </a:p>
      </dgm:t>
    </dgm:pt>
    <dgm:pt modelId="{D8166566-3EA6-4629-B177-8943C6987939}" type="sibTrans" cxnId="{10B610AC-F80A-43AE-9C32-ABCB9C561DA2}">
      <dgm:prSet/>
      <dgm:spPr/>
      <dgm:t>
        <a:bodyPr/>
        <a:lstStyle/>
        <a:p>
          <a:endParaRPr lang="en-US"/>
        </a:p>
      </dgm:t>
    </dgm:pt>
    <dgm:pt modelId="{D5946898-DCAF-4C84-AF52-26E590304969}">
      <dgm:prSet/>
      <dgm:spPr/>
      <dgm:t>
        <a:bodyPr/>
        <a:lstStyle/>
        <a:p>
          <a:r>
            <a:rPr lang="en-US" b="1" i="0" baseline="30000"/>
            <a:t>43 </a:t>
          </a:r>
          <a:r>
            <a:rPr lang="en-US" b="0" i="0"/>
            <a:t>It is sown in dishonour; it is raised in glory: it is sown in weakness; it is raised in power:</a:t>
          </a:r>
          <a:endParaRPr lang="en-US"/>
        </a:p>
      </dgm:t>
    </dgm:pt>
    <dgm:pt modelId="{572A43F2-405D-4A71-8B4A-56D011236DA4}" type="parTrans" cxnId="{902C72C8-3F1E-4A3B-868A-43453218CF26}">
      <dgm:prSet/>
      <dgm:spPr/>
      <dgm:t>
        <a:bodyPr/>
        <a:lstStyle/>
        <a:p>
          <a:endParaRPr lang="en-US"/>
        </a:p>
      </dgm:t>
    </dgm:pt>
    <dgm:pt modelId="{02192162-D3C6-4F02-8C3B-1336F622345A}" type="sibTrans" cxnId="{902C72C8-3F1E-4A3B-868A-43453218CF26}">
      <dgm:prSet/>
      <dgm:spPr/>
      <dgm:t>
        <a:bodyPr/>
        <a:lstStyle/>
        <a:p>
          <a:endParaRPr lang="en-US"/>
        </a:p>
      </dgm:t>
    </dgm:pt>
    <dgm:pt modelId="{913CE9DE-E323-48CC-BC7D-5609A9878184}">
      <dgm:prSet/>
      <dgm:spPr/>
      <dgm:t>
        <a:bodyPr/>
        <a:lstStyle/>
        <a:p>
          <a:r>
            <a:rPr lang="en-US" b="1" i="0" baseline="30000"/>
            <a:t>44 </a:t>
          </a:r>
          <a:r>
            <a:rPr lang="en-US" b="0" i="0"/>
            <a:t>It is sown a natural body; it is raised a spiritual body. There is a natural body, and there is a spiritual body.</a:t>
          </a:r>
          <a:endParaRPr lang="en-US"/>
        </a:p>
      </dgm:t>
    </dgm:pt>
    <dgm:pt modelId="{131B9F4B-D1B9-44BC-B3FF-2FE875752135}" type="parTrans" cxnId="{252D1202-31C2-437B-8123-30370890F23A}">
      <dgm:prSet/>
      <dgm:spPr/>
      <dgm:t>
        <a:bodyPr/>
        <a:lstStyle/>
        <a:p>
          <a:endParaRPr lang="en-US"/>
        </a:p>
      </dgm:t>
    </dgm:pt>
    <dgm:pt modelId="{339DFF11-152D-4F9C-BEC6-C808A7AE32C4}" type="sibTrans" cxnId="{252D1202-31C2-437B-8123-30370890F23A}">
      <dgm:prSet/>
      <dgm:spPr/>
      <dgm:t>
        <a:bodyPr/>
        <a:lstStyle/>
        <a:p>
          <a:endParaRPr lang="en-US"/>
        </a:p>
      </dgm:t>
    </dgm:pt>
    <dgm:pt modelId="{26A589EE-AE2C-4A26-86B8-6B8F30B9A9EB}">
      <dgm:prSet/>
      <dgm:spPr/>
      <dgm:t>
        <a:bodyPr/>
        <a:lstStyle/>
        <a:p>
          <a:r>
            <a:rPr lang="en-US" b="1" i="0" baseline="30000"/>
            <a:t>45 </a:t>
          </a:r>
          <a:r>
            <a:rPr lang="en-US" b="0" i="0"/>
            <a:t>And so it is written, The first man Adam was made a living soul; the last Adam was made a quickening spirit.</a:t>
          </a:r>
          <a:endParaRPr lang="en-US"/>
        </a:p>
      </dgm:t>
    </dgm:pt>
    <dgm:pt modelId="{2B0FA31B-6E14-4944-8C98-D639AE73D2F9}" type="parTrans" cxnId="{33F7CEF3-3477-4BE2-991D-283ED158EC6E}">
      <dgm:prSet/>
      <dgm:spPr/>
      <dgm:t>
        <a:bodyPr/>
        <a:lstStyle/>
        <a:p>
          <a:endParaRPr lang="en-US"/>
        </a:p>
      </dgm:t>
    </dgm:pt>
    <dgm:pt modelId="{9B82901D-AACC-46A2-B204-4479125CBB83}" type="sibTrans" cxnId="{33F7CEF3-3477-4BE2-991D-283ED158EC6E}">
      <dgm:prSet/>
      <dgm:spPr/>
      <dgm:t>
        <a:bodyPr/>
        <a:lstStyle/>
        <a:p>
          <a:endParaRPr lang="en-US"/>
        </a:p>
      </dgm:t>
    </dgm:pt>
    <dgm:pt modelId="{D5F5B5BC-D6B7-4D61-AE39-56807D619F67}" type="pres">
      <dgm:prSet presAssocID="{0BBCFA10-6B53-4950-B6C2-C1E13BEBC780}" presName="vert0" presStyleCnt="0">
        <dgm:presLayoutVars>
          <dgm:dir/>
          <dgm:animOne val="branch"/>
          <dgm:animLvl val="lvl"/>
        </dgm:presLayoutVars>
      </dgm:prSet>
      <dgm:spPr/>
    </dgm:pt>
    <dgm:pt modelId="{034908BA-5767-4BD2-B5DD-08BCF2F2F06E}" type="pres">
      <dgm:prSet presAssocID="{845193FF-E69F-438A-9884-6C7A1CD859EA}" presName="thickLine" presStyleLbl="alignNode1" presStyleIdx="0" presStyleCnt="4"/>
      <dgm:spPr/>
    </dgm:pt>
    <dgm:pt modelId="{AB9023DC-7DDB-4AEE-86A4-F4F9302193D5}" type="pres">
      <dgm:prSet presAssocID="{845193FF-E69F-438A-9884-6C7A1CD859EA}" presName="horz1" presStyleCnt="0"/>
      <dgm:spPr/>
    </dgm:pt>
    <dgm:pt modelId="{2C075DEF-D010-46EC-A3E3-CFAF766BD03F}" type="pres">
      <dgm:prSet presAssocID="{845193FF-E69F-438A-9884-6C7A1CD859EA}" presName="tx1" presStyleLbl="revTx" presStyleIdx="0" presStyleCnt="4"/>
      <dgm:spPr/>
    </dgm:pt>
    <dgm:pt modelId="{6E3F1049-B959-4AC9-96E8-582F2388E36D}" type="pres">
      <dgm:prSet presAssocID="{845193FF-E69F-438A-9884-6C7A1CD859EA}" presName="vert1" presStyleCnt="0"/>
      <dgm:spPr/>
    </dgm:pt>
    <dgm:pt modelId="{33592DBC-0557-4217-933F-AC854A913C33}" type="pres">
      <dgm:prSet presAssocID="{D5946898-DCAF-4C84-AF52-26E590304969}" presName="thickLine" presStyleLbl="alignNode1" presStyleIdx="1" presStyleCnt="4"/>
      <dgm:spPr/>
    </dgm:pt>
    <dgm:pt modelId="{24DB44DB-624F-4257-891D-C2C19BBA801A}" type="pres">
      <dgm:prSet presAssocID="{D5946898-DCAF-4C84-AF52-26E590304969}" presName="horz1" presStyleCnt="0"/>
      <dgm:spPr/>
    </dgm:pt>
    <dgm:pt modelId="{FAFE6EC1-0780-4BDA-BCF5-4E849B529CF7}" type="pres">
      <dgm:prSet presAssocID="{D5946898-DCAF-4C84-AF52-26E590304969}" presName="tx1" presStyleLbl="revTx" presStyleIdx="1" presStyleCnt="4"/>
      <dgm:spPr/>
    </dgm:pt>
    <dgm:pt modelId="{11CC70C4-9E07-4062-8B9E-7E2661F771C0}" type="pres">
      <dgm:prSet presAssocID="{D5946898-DCAF-4C84-AF52-26E590304969}" presName="vert1" presStyleCnt="0"/>
      <dgm:spPr/>
    </dgm:pt>
    <dgm:pt modelId="{D41D617A-7E12-4770-AA42-D203A2E83380}" type="pres">
      <dgm:prSet presAssocID="{913CE9DE-E323-48CC-BC7D-5609A9878184}" presName="thickLine" presStyleLbl="alignNode1" presStyleIdx="2" presStyleCnt="4"/>
      <dgm:spPr/>
    </dgm:pt>
    <dgm:pt modelId="{5412E2C4-CBDA-485D-8E1C-B9DEF92D98BA}" type="pres">
      <dgm:prSet presAssocID="{913CE9DE-E323-48CC-BC7D-5609A9878184}" presName="horz1" presStyleCnt="0"/>
      <dgm:spPr/>
    </dgm:pt>
    <dgm:pt modelId="{9F04CB98-BFC1-4BDB-B574-6449DEF1CBBB}" type="pres">
      <dgm:prSet presAssocID="{913CE9DE-E323-48CC-BC7D-5609A9878184}" presName="tx1" presStyleLbl="revTx" presStyleIdx="2" presStyleCnt="4"/>
      <dgm:spPr/>
    </dgm:pt>
    <dgm:pt modelId="{717F15C4-5F85-4D73-AEB9-26AA3CAF23FC}" type="pres">
      <dgm:prSet presAssocID="{913CE9DE-E323-48CC-BC7D-5609A9878184}" presName="vert1" presStyleCnt="0"/>
      <dgm:spPr/>
    </dgm:pt>
    <dgm:pt modelId="{1116C2CC-B213-4131-8D49-C8378C5A9D5C}" type="pres">
      <dgm:prSet presAssocID="{26A589EE-AE2C-4A26-86B8-6B8F30B9A9EB}" presName="thickLine" presStyleLbl="alignNode1" presStyleIdx="3" presStyleCnt="4"/>
      <dgm:spPr/>
    </dgm:pt>
    <dgm:pt modelId="{638779D1-7207-49F2-8588-3C21F20CC76E}" type="pres">
      <dgm:prSet presAssocID="{26A589EE-AE2C-4A26-86B8-6B8F30B9A9EB}" presName="horz1" presStyleCnt="0"/>
      <dgm:spPr/>
    </dgm:pt>
    <dgm:pt modelId="{02370D63-168A-48F5-B2A4-3C88DBA1D81D}" type="pres">
      <dgm:prSet presAssocID="{26A589EE-AE2C-4A26-86B8-6B8F30B9A9EB}" presName="tx1" presStyleLbl="revTx" presStyleIdx="3" presStyleCnt="4"/>
      <dgm:spPr/>
    </dgm:pt>
    <dgm:pt modelId="{28B7A4D3-CE7F-4623-BA20-FE51DE4D10E8}" type="pres">
      <dgm:prSet presAssocID="{26A589EE-AE2C-4A26-86B8-6B8F30B9A9EB}" presName="vert1" presStyleCnt="0"/>
      <dgm:spPr/>
    </dgm:pt>
  </dgm:ptLst>
  <dgm:cxnLst>
    <dgm:cxn modelId="{252D1202-31C2-437B-8123-30370890F23A}" srcId="{0BBCFA10-6B53-4950-B6C2-C1E13BEBC780}" destId="{913CE9DE-E323-48CC-BC7D-5609A9878184}" srcOrd="2" destOrd="0" parTransId="{131B9F4B-D1B9-44BC-B3FF-2FE875752135}" sibTransId="{339DFF11-152D-4F9C-BEC6-C808A7AE32C4}"/>
    <dgm:cxn modelId="{67F66760-BE91-4746-B61E-0288148F78BA}" type="presOf" srcId="{845193FF-E69F-438A-9884-6C7A1CD859EA}" destId="{2C075DEF-D010-46EC-A3E3-CFAF766BD03F}" srcOrd="0" destOrd="0" presId="urn:microsoft.com/office/officeart/2008/layout/LinedList"/>
    <dgm:cxn modelId="{24284F41-384B-4D26-9020-E4591295BEEA}" type="presOf" srcId="{D5946898-DCAF-4C84-AF52-26E590304969}" destId="{FAFE6EC1-0780-4BDA-BCF5-4E849B529CF7}" srcOrd="0" destOrd="0" presId="urn:microsoft.com/office/officeart/2008/layout/LinedList"/>
    <dgm:cxn modelId="{1856144D-E4B9-4F82-A65F-FEBE1F23AE59}" type="presOf" srcId="{0BBCFA10-6B53-4950-B6C2-C1E13BEBC780}" destId="{D5F5B5BC-D6B7-4D61-AE39-56807D619F67}" srcOrd="0" destOrd="0" presId="urn:microsoft.com/office/officeart/2008/layout/LinedList"/>
    <dgm:cxn modelId="{4772A3AB-7890-447D-B743-BECEB1A063D8}" type="presOf" srcId="{26A589EE-AE2C-4A26-86B8-6B8F30B9A9EB}" destId="{02370D63-168A-48F5-B2A4-3C88DBA1D81D}" srcOrd="0" destOrd="0" presId="urn:microsoft.com/office/officeart/2008/layout/LinedList"/>
    <dgm:cxn modelId="{10B610AC-F80A-43AE-9C32-ABCB9C561DA2}" srcId="{0BBCFA10-6B53-4950-B6C2-C1E13BEBC780}" destId="{845193FF-E69F-438A-9884-6C7A1CD859EA}" srcOrd="0" destOrd="0" parTransId="{618FA740-A54B-4560-A77E-0EDD9B45EE8E}" sibTransId="{D8166566-3EA6-4629-B177-8943C6987939}"/>
    <dgm:cxn modelId="{902C72C8-3F1E-4A3B-868A-43453218CF26}" srcId="{0BBCFA10-6B53-4950-B6C2-C1E13BEBC780}" destId="{D5946898-DCAF-4C84-AF52-26E590304969}" srcOrd="1" destOrd="0" parTransId="{572A43F2-405D-4A71-8B4A-56D011236DA4}" sibTransId="{02192162-D3C6-4F02-8C3B-1336F622345A}"/>
    <dgm:cxn modelId="{33F7CEF3-3477-4BE2-991D-283ED158EC6E}" srcId="{0BBCFA10-6B53-4950-B6C2-C1E13BEBC780}" destId="{26A589EE-AE2C-4A26-86B8-6B8F30B9A9EB}" srcOrd="3" destOrd="0" parTransId="{2B0FA31B-6E14-4944-8C98-D639AE73D2F9}" sibTransId="{9B82901D-AACC-46A2-B204-4479125CBB83}"/>
    <dgm:cxn modelId="{3E5755FD-F2D8-431A-9FBC-C75260960A07}" type="presOf" srcId="{913CE9DE-E323-48CC-BC7D-5609A9878184}" destId="{9F04CB98-BFC1-4BDB-B574-6449DEF1CBBB}" srcOrd="0" destOrd="0" presId="urn:microsoft.com/office/officeart/2008/layout/LinedList"/>
    <dgm:cxn modelId="{1D91D85A-E5A2-4A48-87B1-4AD3BE4B0E17}" type="presParOf" srcId="{D5F5B5BC-D6B7-4D61-AE39-56807D619F67}" destId="{034908BA-5767-4BD2-B5DD-08BCF2F2F06E}" srcOrd="0" destOrd="0" presId="urn:microsoft.com/office/officeart/2008/layout/LinedList"/>
    <dgm:cxn modelId="{B542DBF6-D0B7-48BF-856A-A00EEA2E384F}" type="presParOf" srcId="{D5F5B5BC-D6B7-4D61-AE39-56807D619F67}" destId="{AB9023DC-7DDB-4AEE-86A4-F4F9302193D5}" srcOrd="1" destOrd="0" presId="urn:microsoft.com/office/officeart/2008/layout/LinedList"/>
    <dgm:cxn modelId="{3412B414-D354-41F5-A31B-D09E641B882E}" type="presParOf" srcId="{AB9023DC-7DDB-4AEE-86A4-F4F9302193D5}" destId="{2C075DEF-D010-46EC-A3E3-CFAF766BD03F}" srcOrd="0" destOrd="0" presId="urn:microsoft.com/office/officeart/2008/layout/LinedList"/>
    <dgm:cxn modelId="{CB6DB13C-435A-47E9-8E50-0C4365B3EBCB}" type="presParOf" srcId="{AB9023DC-7DDB-4AEE-86A4-F4F9302193D5}" destId="{6E3F1049-B959-4AC9-96E8-582F2388E36D}" srcOrd="1" destOrd="0" presId="urn:microsoft.com/office/officeart/2008/layout/LinedList"/>
    <dgm:cxn modelId="{42C60883-478F-4CB9-BEF5-66547A7E88CF}" type="presParOf" srcId="{D5F5B5BC-D6B7-4D61-AE39-56807D619F67}" destId="{33592DBC-0557-4217-933F-AC854A913C33}" srcOrd="2" destOrd="0" presId="urn:microsoft.com/office/officeart/2008/layout/LinedList"/>
    <dgm:cxn modelId="{A7C712BD-2683-463E-A0FA-59BB5EC14603}" type="presParOf" srcId="{D5F5B5BC-D6B7-4D61-AE39-56807D619F67}" destId="{24DB44DB-624F-4257-891D-C2C19BBA801A}" srcOrd="3" destOrd="0" presId="urn:microsoft.com/office/officeart/2008/layout/LinedList"/>
    <dgm:cxn modelId="{4C15BC17-AA30-480F-BA68-DA2A308FD908}" type="presParOf" srcId="{24DB44DB-624F-4257-891D-C2C19BBA801A}" destId="{FAFE6EC1-0780-4BDA-BCF5-4E849B529CF7}" srcOrd="0" destOrd="0" presId="urn:microsoft.com/office/officeart/2008/layout/LinedList"/>
    <dgm:cxn modelId="{D8066278-1EF1-4B1A-8874-3F183E36DEBD}" type="presParOf" srcId="{24DB44DB-624F-4257-891D-C2C19BBA801A}" destId="{11CC70C4-9E07-4062-8B9E-7E2661F771C0}" srcOrd="1" destOrd="0" presId="urn:microsoft.com/office/officeart/2008/layout/LinedList"/>
    <dgm:cxn modelId="{81DEEC60-EEEA-47A7-AB94-7CDB77952DA1}" type="presParOf" srcId="{D5F5B5BC-D6B7-4D61-AE39-56807D619F67}" destId="{D41D617A-7E12-4770-AA42-D203A2E83380}" srcOrd="4" destOrd="0" presId="urn:microsoft.com/office/officeart/2008/layout/LinedList"/>
    <dgm:cxn modelId="{E55FB020-7F0B-4386-A7C1-F4A42FFBD5E0}" type="presParOf" srcId="{D5F5B5BC-D6B7-4D61-AE39-56807D619F67}" destId="{5412E2C4-CBDA-485D-8E1C-B9DEF92D98BA}" srcOrd="5" destOrd="0" presId="urn:microsoft.com/office/officeart/2008/layout/LinedList"/>
    <dgm:cxn modelId="{BB7FDC1D-F355-4AD9-8928-09D38B3F7F77}" type="presParOf" srcId="{5412E2C4-CBDA-485D-8E1C-B9DEF92D98BA}" destId="{9F04CB98-BFC1-4BDB-B574-6449DEF1CBBB}" srcOrd="0" destOrd="0" presId="urn:microsoft.com/office/officeart/2008/layout/LinedList"/>
    <dgm:cxn modelId="{647FE917-2BBA-4F3F-A77D-C3342B32C875}" type="presParOf" srcId="{5412E2C4-CBDA-485D-8E1C-B9DEF92D98BA}" destId="{717F15C4-5F85-4D73-AEB9-26AA3CAF23FC}" srcOrd="1" destOrd="0" presId="urn:microsoft.com/office/officeart/2008/layout/LinedList"/>
    <dgm:cxn modelId="{9A1C900B-22F3-40E4-A429-FD7EB5B77E9A}" type="presParOf" srcId="{D5F5B5BC-D6B7-4D61-AE39-56807D619F67}" destId="{1116C2CC-B213-4131-8D49-C8378C5A9D5C}" srcOrd="6" destOrd="0" presId="urn:microsoft.com/office/officeart/2008/layout/LinedList"/>
    <dgm:cxn modelId="{33DF2164-9F12-4ABD-9815-01EFC40F0587}" type="presParOf" srcId="{D5F5B5BC-D6B7-4D61-AE39-56807D619F67}" destId="{638779D1-7207-49F2-8588-3C21F20CC76E}" srcOrd="7" destOrd="0" presId="urn:microsoft.com/office/officeart/2008/layout/LinedList"/>
    <dgm:cxn modelId="{91897110-88BA-441E-B6B5-F1E4C5241ACB}" type="presParOf" srcId="{638779D1-7207-49F2-8588-3C21F20CC76E}" destId="{02370D63-168A-48F5-B2A4-3C88DBA1D81D}" srcOrd="0" destOrd="0" presId="urn:microsoft.com/office/officeart/2008/layout/LinedList"/>
    <dgm:cxn modelId="{829552A8-EC97-411B-9B86-0730402102A8}" type="presParOf" srcId="{638779D1-7207-49F2-8588-3C21F20CC76E}" destId="{28B7A4D3-CE7F-4623-BA20-FE51DE4D10E8}"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C2F3F88-D035-4D0B-BAEB-FF98C40239FD}"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5778D170-A94F-4D83-8E51-4EF4144A3ED3}">
      <dgm:prSet/>
      <dgm:spPr/>
      <dgm:t>
        <a:bodyPr/>
        <a:lstStyle/>
        <a:p>
          <a:r>
            <a:rPr lang="en-US"/>
            <a:t>Teach concepts and stories that our children can understand</a:t>
          </a:r>
        </a:p>
      </dgm:t>
    </dgm:pt>
    <dgm:pt modelId="{3C8F1566-92EA-4BB8-AFB9-B6DB1C7F34BF}" type="parTrans" cxnId="{927FDD77-0865-480C-8C62-A5F06F015188}">
      <dgm:prSet/>
      <dgm:spPr/>
      <dgm:t>
        <a:bodyPr/>
        <a:lstStyle/>
        <a:p>
          <a:endParaRPr lang="en-US"/>
        </a:p>
      </dgm:t>
    </dgm:pt>
    <dgm:pt modelId="{1C8CE6C4-9BC2-447E-A3A0-151A5C3F1F10}" type="sibTrans" cxnId="{927FDD77-0865-480C-8C62-A5F06F015188}">
      <dgm:prSet/>
      <dgm:spPr/>
      <dgm:t>
        <a:bodyPr/>
        <a:lstStyle/>
        <a:p>
          <a:endParaRPr lang="en-US"/>
        </a:p>
      </dgm:t>
    </dgm:pt>
    <dgm:pt modelId="{8DE6A36E-A6DF-4F0B-90B2-B89F1C7D3EB9}">
      <dgm:prSet/>
      <dgm:spPr/>
      <dgm:t>
        <a:bodyPr/>
        <a:lstStyle/>
        <a:p>
          <a:r>
            <a:rPr lang="en-US"/>
            <a:t>Each child develops differently according to God’s plan</a:t>
          </a:r>
        </a:p>
      </dgm:t>
    </dgm:pt>
    <dgm:pt modelId="{5DE1E9D6-2132-4078-9045-C614E85F9E82}" type="parTrans" cxnId="{2DD6C611-38D9-47B0-B86A-D0AB2B2E362E}">
      <dgm:prSet/>
      <dgm:spPr/>
      <dgm:t>
        <a:bodyPr/>
        <a:lstStyle/>
        <a:p>
          <a:endParaRPr lang="en-US"/>
        </a:p>
      </dgm:t>
    </dgm:pt>
    <dgm:pt modelId="{AE2878FB-EB78-4808-A20F-87207D43B72F}" type="sibTrans" cxnId="{2DD6C611-38D9-47B0-B86A-D0AB2B2E362E}">
      <dgm:prSet/>
      <dgm:spPr/>
      <dgm:t>
        <a:bodyPr/>
        <a:lstStyle/>
        <a:p>
          <a:endParaRPr lang="en-US"/>
        </a:p>
      </dgm:t>
    </dgm:pt>
    <dgm:pt modelId="{5655AC42-556A-4C29-85C3-5CF329E5C090}">
      <dgm:prSet/>
      <dgm:spPr/>
      <dgm:t>
        <a:bodyPr/>
        <a:lstStyle/>
        <a:p>
          <a:r>
            <a:rPr lang="en-US"/>
            <a:t>The foundation to the Easter story is Jesus’ love for all people</a:t>
          </a:r>
        </a:p>
      </dgm:t>
    </dgm:pt>
    <dgm:pt modelId="{5A6B161D-2CE3-4709-AF7F-39E37BA4CB0D}" type="parTrans" cxnId="{969DE15C-8F91-4D1D-A2E0-7C27552FB093}">
      <dgm:prSet/>
      <dgm:spPr/>
      <dgm:t>
        <a:bodyPr/>
        <a:lstStyle/>
        <a:p>
          <a:endParaRPr lang="en-US"/>
        </a:p>
      </dgm:t>
    </dgm:pt>
    <dgm:pt modelId="{B5500E53-9158-426B-AF63-1B024C43BB4B}" type="sibTrans" cxnId="{969DE15C-8F91-4D1D-A2E0-7C27552FB093}">
      <dgm:prSet/>
      <dgm:spPr/>
      <dgm:t>
        <a:bodyPr/>
        <a:lstStyle/>
        <a:p>
          <a:endParaRPr lang="en-US"/>
        </a:p>
      </dgm:t>
    </dgm:pt>
    <dgm:pt modelId="{285216EA-AAAD-42C5-8BD2-FA7EF9230A41}" type="pres">
      <dgm:prSet presAssocID="{1C2F3F88-D035-4D0B-BAEB-FF98C40239FD}" presName="vert0" presStyleCnt="0">
        <dgm:presLayoutVars>
          <dgm:dir/>
          <dgm:animOne val="branch"/>
          <dgm:animLvl val="lvl"/>
        </dgm:presLayoutVars>
      </dgm:prSet>
      <dgm:spPr/>
    </dgm:pt>
    <dgm:pt modelId="{CF110834-76B0-472B-803E-0BD9820A61EF}" type="pres">
      <dgm:prSet presAssocID="{5778D170-A94F-4D83-8E51-4EF4144A3ED3}" presName="thickLine" presStyleLbl="alignNode1" presStyleIdx="0" presStyleCnt="3"/>
      <dgm:spPr/>
    </dgm:pt>
    <dgm:pt modelId="{D9351420-8801-4303-9E3F-43E8637F62EC}" type="pres">
      <dgm:prSet presAssocID="{5778D170-A94F-4D83-8E51-4EF4144A3ED3}" presName="horz1" presStyleCnt="0"/>
      <dgm:spPr/>
    </dgm:pt>
    <dgm:pt modelId="{D6BBC632-0DAF-4B02-93AF-7A03165E7DA9}" type="pres">
      <dgm:prSet presAssocID="{5778D170-A94F-4D83-8E51-4EF4144A3ED3}" presName="tx1" presStyleLbl="revTx" presStyleIdx="0" presStyleCnt="3"/>
      <dgm:spPr/>
    </dgm:pt>
    <dgm:pt modelId="{6ABCC1E5-FF05-4C38-9B95-FBC65439C073}" type="pres">
      <dgm:prSet presAssocID="{5778D170-A94F-4D83-8E51-4EF4144A3ED3}" presName="vert1" presStyleCnt="0"/>
      <dgm:spPr/>
    </dgm:pt>
    <dgm:pt modelId="{76BB8BED-6F63-4AFC-86DD-9C6039EC39E8}" type="pres">
      <dgm:prSet presAssocID="{8DE6A36E-A6DF-4F0B-90B2-B89F1C7D3EB9}" presName="thickLine" presStyleLbl="alignNode1" presStyleIdx="1" presStyleCnt="3"/>
      <dgm:spPr/>
    </dgm:pt>
    <dgm:pt modelId="{A52AE375-3F3C-4E13-9316-44826553705A}" type="pres">
      <dgm:prSet presAssocID="{8DE6A36E-A6DF-4F0B-90B2-B89F1C7D3EB9}" presName="horz1" presStyleCnt="0"/>
      <dgm:spPr/>
    </dgm:pt>
    <dgm:pt modelId="{644E9A4B-7642-4E34-9391-7E0D42C653CE}" type="pres">
      <dgm:prSet presAssocID="{8DE6A36E-A6DF-4F0B-90B2-B89F1C7D3EB9}" presName="tx1" presStyleLbl="revTx" presStyleIdx="1" presStyleCnt="3"/>
      <dgm:spPr/>
    </dgm:pt>
    <dgm:pt modelId="{D6EFFA03-AC77-42F2-83EC-364E848A678B}" type="pres">
      <dgm:prSet presAssocID="{8DE6A36E-A6DF-4F0B-90B2-B89F1C7D3EB9}" presName="vert1" presStyleCnt="0"/>
      <dgm:spPr/>
    </dgm:pt>
    <dgm:pt modelId="{F6CB7802-D9F4-432A-A168-318E08ABE4F9}" type="pres">
      <dgm:prSet presAssocID="{5655AC42-556A-4C29-85C3-5CF329E5C090}" presName="thickLine" presStyleLbl="alignNode1" presStyleIdx="2" presStyleCnt="3"/>
      <dgm:spPr/>
    </dgm:pt>
    <dgm:pt modelId="{F31FBBBF-B696-4B46-A479-959E943D3783}" type="pres">
      <dgm:prSet presAssocID="{5655AC42-556A-4C29-85C3-5CF329E5C090}" presName="horz1" presStyleCnt="0"/>
      <dgm:spPr/>
    </dgm:pt>
    <dgm:pt modelId="{51257CE7-B834-4B55-B419-43B9754F4F51}" type="pres">
      <dgm:prSet presAssocID="{5655AC42-556A-4C29-85C3-5CF329E5C090}" presName="tx1" presStyleLbl="revTx" presStyleIdx="2" presStyleCnt="3"/>
      <dgm:spPr/>
    </dgm:pt>
    <dgm:pt modelId="{144E77AD-2040-422B-80FC-78A2873DAA3D}" type="pres">
      <dgm:prSet presAssocID="{5655AC42-556A-4C29-85C3-5CF329E5C090}" presName="vert1" presStyleCnt="0"/>
      <dgm:spPr/>
    </dgm:pt>
  </dgm:ptLst>
  <dgm:cxnLst>
    <dgm:cxn modelId="{F4842B0E-79DB-4605-B247-CDE1A71AD950}" type="presOf" srcId="{8DE6A36E-A6DF-4F0B-90B2-B89F1C7D3EB9}" destId="{644E9A4B-7642-4E34-9391-7E0D42C653CE}" srcOrd="0" destOrd="0" presId="urn:microsoft.com/office/officeart/2008/layout/LinedList"/>
    <dgm:cxn modelId="{2DD6C611-38D9-47B0-B86A-D0AB2B2E362E}" srcId="{1C2F3F88-D035-4D0B-BAEB-FF98C40239FD}" destId="{8DE6A36E-A6DF-4F0B-90B2-B89F1C7D3EB9}" srcOrd="1" destOrd="0" parTransId="{5DE1E9D6-2132-4078-9045-C614E85F9E82}" sibTransId="{AE2878FB-EB78-4808-A20F-87207D43B72F}"/>
    <dgm:cxn modelId="{3A99902C-D669-41A9-BAE4-B315E08665F7}" type="presOf" srcId="{5778D170-A94F-4D83-8E51-4EF4144A3ED3}" destId="{D6BBC632-0DAF-4B02-93AF-7A03165E7DA9}" srcOrd="0" destOrd="0" presId="urn:microsoft.com/office/officeart/2008/layout/LinedList"/>
    <dgm:cxn modelId="{969DE15C-8F91-4D1D-A2E0-7C27552FB093}" srcId="{1C2F3F88-D035-4D0B-BAEB-FF98C40239FD}" destId="{5655AC42-556A-4C29-85C3-5CF329E5C090}" srcOrd="2" destOrd="0" parTransId="{5A6B161D-2CE3-4709-AF7F-39E37BA4CB0D}" sibTransId="{B5500E53-9158-426B-AF63-1B024C43BB4B}"/>
    <dgm:cxn modelId="{42D3794A-65DB-4A98-B2F3-C317C564214F}" type="presOf" srcId="{1C2F3F88-D035-4D0B-BAEB-FF98C40239FD}" destId="{285216EA-AAAD-42C5-8BD2-FA7EF9230A41}" srcOrd="0" destOrd="0" presId="urn:microsoft.com/office/officeart/2008/layout/LinedList"/>
    <dgm:cxn modelId="{927FDD77-0865-480C-8C62-A5F06F015188}" srcId="{1C2F3F88-D035-4D0B-BAEB-FF98C40239FD}" destId="{5778D170-A94F-4D83-8E51-4EF4144A3ED3}" srcOrd="0" destOrd="0" parTransId="{3C8F1566-92EA-4BB8-AFB9-B6DB1C7F34BF}" sibTransId="{1C8CE6C4-9BC2-447E-A3A0-151A5C3F1F10}"/>
    <dgm:cxn modelId="{468405F2-39CE-4A3F-94F5-1B25D58FE550}" type="presOf" srcId="{5655AC42-556A-4C29-85C3-5CF329E5C090}" destId="{51257CE7-B834-4B55-B419-43B9754F4F51}" srcOrd="0" destOrd="0" presId="urn:microsoft.com/office/officeart/2008/layout/LinedList"/>
    <dgm:cxn modelId="{8CEC3A33-8EE4-4F32-890A-AE26DAD7652A}" type="presParOf" srcId="{285216EA-AAAD-42C5-8BD2-FA7EF9230A41}" destId="{CF110834-76B0-472B-803E-0BD9820A61EF}" srcOrd="0" destOrd="0" presId="urn:microsoft.com/office/officeart/2008/layout/LinedList"/>
    <dgm:cxn modelId="{7559EA6B-C118-470C-BC3A-54667E628736}" type="presParOf" srcId="{285216EA-AAAD-42C5-8BD2-FA7EF9230A41}" destId="{D9351420-8801-4303-9E3F-43E8637F62EC}" srcOrd="1" destOrd="0" presId="urn:microsoft.com/office/officeart/2008/layout/LinedList"/>
    <dgm:cxn modelId="{CD929EF8-AE2B-416A-B361-180AD5133739}" type="presParOf" srcId="{D9351420-8801-4303-9E3F-43E8637F62EC}" destId="{D6BBC632-0DAF-4B02-93AF-7A03165E7DA9}" srcOrd="0" destOrd="0" presId="urn:microsoft.com/office/officeart/2008/layout/LinedList"/>
    <dgm:cxn modelId="{E803B67A-A195-4F0C-BE64-6815E98AA5D8}" type="presParOf" srcId="{D9351420-8801-4303-9E3F-43E8637F62EC}" destId="{6ABCC1E5-FF05-4C38-9B95-FBC65439C073}" srcOrd="1" destOrd="0" presId="urn:microsoft.com/office/officeart/2008/layout/LinedList"/>
    <dgm:cxn modelId="{13309CB9-514D-4413-920D-072D006936C1}" type="presParOf" srcId="{285216EA-AAAD-42C5-8BD2-FA7EF9230A41}" destId="{76BB8BED-6F63-4AFC-86DD-9C6039EC39E8}" srcOrd="2" destOrd="0" presId="urn:microsoft.com/office/officeart/2008/layout/LinedList"/>
    <dgm:cxn modelId="{0D085A67-73BD-4A9C-ABCE-9E264578C933}" type="presParOf" srcId="{285216EA-AAAD-42C5-8BD2-FA7EF9230A41}" destId="{A52AE375-3F3C-4E13-9316-44826553705A}" srcOrd="3" destOrd="0" presId="urn:microsoft.com/office/officeart/2008/layout/LinedList"/>
    <dgm:cxn modelId="{886A9D01-A506-4915-9C15-C95025D8D5D5}" type="presParOf" srcId="{A52AE375-3F3C-4E13-9316-44826553705A}" destId="{644E9A4B-7642-4E34-9391-7E0D42C653CE}" srcOrd="0" destOrd="0" presId="urn:microsoft.com/office/officeart/2008/layout/LinedList"/>
    <dgm:cxn modelId="{36C90AD7-EC0A-49C6-9450-92CAB95EC2A4}" type="presParOf" srcId="{A52AE375-3F3C-4E13-9316-44826553705A}" destId="{D6EFFA03-AC77-42F2-83EC-364E848A678B}" srcOrd="1" destOrd="0" presId="urn:microsoft.com/office/officeart/2008/layout/LinedList"/>
    <dgm:cxn modelId="{158CAB5F-D743-4C8D-9712-58C1FA5CD341}" type="presParOf" srcId="{285216EA-AAAD-42C5-8BD2-FA7EF9230A41}" destId="{F6CB7802-D9F4-432A-A168-318E08ABE4F9}" srcOrd="4" destOrd="0" presId="urn:microsoft.com/office/officeart/2008/layout/LinedList"/>
    <dgm:cxn modelId="{45AF1F86-D7D8-4D21-BDF8-0061DDD7BE56}" type="presParOf" srcId="{285216EA-AAAD-42C5-8BD2-FA7EF9230A41}" destId="{F31FBBBF-B696-4B46-A479-959E943D3783}" srcOrd="5" destOrd="0" presId="urn:microsoft.com/office/officeart/2008/layout/LinedList"/>
    <dgm:cxn modelId="{0AC1CC09-C889-4BAB-AF37-63BFBEBDE824}" type="presParOf" srcId="{F31FBBBF-B696-4B46-A479-959E943D3783}" destId="{51257CE7-B834-4B55-B419-43B9754F4F51}" srcOrd="0" destOrd="0" presId="urn:microsoft.com/office/officeart/2008/layout/LinedList"/>
    <dgm:cxn modelId="{28D7BAEF-3F9E-4EFF-A642-C9BF1E9B86C6}" type="presParOf" srcId="{F31FBBBF-B696-4B46-A479-959E943D3783}" destId="{144E77AD-2040-422B-80FC-78A2873DAA3D}"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11DAAEC-1C17-47B7-BDEB-D3455205C98E}" type="doc">
      <dgm:prSet loTypeId="urn:microsoft.com/office/officeart/2008/layout/LinedList" loCatId="list" qsTypeId="urn:microsoft.com/office/officeart/2005/8/quickstyle/simple1" qsCatId="simple" csTypeId="urn:microsoft.com/office/officeart/2005/8/colors/accent0_3" csCatId="mainScheme"/>
      <dgm:spPr/>
      <dgm:t>
        <a:bodyPr/>
        <a:lstStyle/>
        <a:p>
          <a:endParaRPr lang="en-US"/>
        </a:p>
      </dgm:t>
    </dgm:pt>
    <dgm:pt modelId="{D665C93C-9230-49F5-BE98-5990C9473025}">
      <dgm:prSet/>
      <dgm:spPr/>
      <dgm:t>
        <a:bodyPr/>
        <a:lstStyle/>
        <a:p>
          <a:r>
            <a:rPr lang="en-US"/>
            <a:t>Jesus saved the world. He is our savior</a:t>
          </a:r>
        </a:p>
      </dgm:t>
    </dgm:pt>
    <dgm:pt modelId="{2450AACC-A7A4-465B-8B44-918EC0C97C09}" type="parTrans" cxnId="{6D3D326C-CD95-48D2-9117-71B51650130D}">
      <dgm:prSet/>
      <dgm:spPr/>
      <dgm:t>
        <a:bodyPr/>
        <a:lstStyle/>
        <a:p>
          <a:endParaRPr lang="en-US"/>
        </a:p>
      </dgm:t>
    </dgm:pt>
    <dgm:pt modelId="{4D78AF3F-0C13-41D0-AFC1-2183033FC960}" type="sibTrans" cxnId="{6D3D326C-CD95-48D2-9117-71B51650130D}">
      <dgm:prSet/>
      <dgm:spPr/>
      <dgm:t>
        <a:bodyPr/>
        <a:lstStyle/>
        <a:p>
          <a:endParaRPr lang="en-US"/>
        </a:p>
      </dgm:t>
    </dgm:pt>
    <dgm:pt modelId="{B04F0C10-5039-41AF-90EC-63E31A7A6C59}">
      <dgm:prSet/>
      <dgm:spPr/>
      <dgm:t>
        <a:bodyPr/>
        <a:lstStyle/>
        <a:p>
          <a:r>
            <a:rPr lang="en-US"/>
            <a:t>The home offers the best place for bible teaching. Truths can be explained and reinforced correctly</a:t>
          </a:r>
        </a:p>
      </dgm:t>
    </dgm:pt>
    <dgm:pt modelId="{31F3350C-CAC7-43F7-AFE3-E6D4194920C4}" type="parTrans" cxnId="{E1F11658-295A-41FD-966E-5C80C803B1E5}">
      <dgm:prSet/>
      <dgm:spPr/>
      <dgm:t>
        <a:bodyPr/>
        <a:lstStyle/>
        <a:p>
          <a:endParaRPr lang="en-US"/>
        </a:p>
      </dgm:t>
    </dgm:pt>
    <dgm:pt modelId="{B92647F2-20B6-4B68-B7A4-757032B7684F}" type="sibTrans" cxnId="{E1F11658-295A-41FD-966E-5C80C803B1E5}">
      <dgm:prSet/>
      <dgm:spPr/>
      <dgm:t>
        <a:bodyPr/>
        <a:lstStyle/>
        <a:p>
          <a:endParaRPr lang="en-US"/>
        </a:p>
      </dgm:t>
    </dgm:pt>
    <dgm:pt modelId="{E225C1FA-C4F4-438A-AD2C-A44765F5C40B}">
      <dgm:prSet/>
      <dgm:spPr/>
      <dgm:t>
        <a:bodyPr/>
        <a:lstStyle/>
        <a:p>
          <a:r>
            <a:rPr lang="en-US"/>
            <a:t>Parents know their child’s learning abilities and parents, teachers work together. </a:t>
          </a:r>
        </a:p>
      </dgm:t>
    </dgm:pt>
    <dgm:pt modelId="{79FF58D1-2DF1-42E4-BDCE-F7968DCD6EDA}" type="parTrans" cxnId="{81125054-C116-47E5-A22C-6141DBD624B2}">
      <dgm:prSet/>
      <dgm:spPr/>
      <dgm:t>
        <a:bodyPr/>
        <a:lstStyle/>
        <a:p>
          <a:endParaRPr lang="en-US"/>
        </a:p>
      </dgm:t>
    </dgm:pt>
    <dgm:pt modelId="{6CC6D801-0F86-4685-ADDD-47594AF9815B}" type="sibTrans" cxnId="{81125054-C116-47E5-A22C-6141DBD624B2}">
      <dgm:prSet/>
      <dgm:spPr/>
      <dgm:t>
        <a:bodyPr/>
        <a:lstStyle/>
        <a:p>
          <a:endParaRPr lang="en-US"/>
        </a:p>
      </dgm:t>
    </dgm:pt>
    <dgm:pt modelId="{0E65FA1A-4E25-42EF-96B5-1FD4461BB20A}" type="pres">
      <dgm:prSet presAssocID="{711DAAEC-1C17-47B7-BDEB-D3455205C98E}" presName="vert0" presStyleCnt="0">
        <dgm:presLayoutVars>
          <dgm:dir/>
          <dgm:animOne val="branch"/>
          <dgm:animLvl val="lvl"/>
        </dgm:presLayoutVars>
      </dgm:prSet>
      <dgm:spPr/>
    </dgm:pt>
    <dgm:pt modelId="{B1596091-D6C3-48B2-926C-CAEAF276FAEE}" type="pres">
      <dgm:prSet presAssocID="{D665C93C-9230-49F5-BE98-5990C9473025}" presName="thickLine" presStyleLbl="alignNode1" presStyleIdx="0" presStyleCnt="3"/>
      <dgm:spPr/>
    </dgm:pt>
    <dgm:pt modelId="{EE68C735-C184-4806-836F-26C4D41DE993}" type="pres">
      <dgm:prSet presAssocID="{D665C93C-9230-49F5-BE98-5990C9473025}" presName="horz1" presStyleCnt="0"/>
      <dgm:spPr/>
    </dgm:pt>
    <dgm:pt modelId="{E4877829-0270-4F5B-9A99-288B70019C0C}" type="pres">
      <dgm:prSet presAssocID="{D665C93C-9230-49F5-BE98-5990C9473025}" presName="tx1" presStyleLbl="revTx" presStyleIdx="0" presStyleCnt="3"/>
      <dgm:spPr/>
    </dgm:pt>
    <dgm:pt modelId="{6C7D78CB-1D8B-4FDF-AEA8-B5C8D17C5FC7}" type="pres">
      <dgm:prSet presAssocID="{D665C93C-9230-49F5-BE98-5990C9473025}" presName="vert1" presStyleCnt="0"/>
      <dgm:spPr/>
    </dgm:pt>
    <dgm:pt modelId="{5FEED94E-0C3B-45F8-BB10-98D3D1A0E69B}" type="pres">
      <dgm:prSet presAssocID="{B04F0C10-5039-41AF-90EC-63E31A7A6C59}" presName="thickLine" presStyleLbl="alignNode1" presStyleIdx="1" presStyleCnt="3"/>
      <dgm:spPr/>
    </dgm:pt>
    <dgm:pt modelId="{6257A464-03FC-4C8B-BB70-FD9C9B03732C}" type="pres">
      <dgm:prSet presAssocID="{B04F0C10-5039-41AF-90EC-63E31A7A6C59}" presName="horz1" presStyleCnt="0"/>
      <dgm:spPr/>
    </dgm:pt>
    <dgm:pt modelId="{A231BBE8-83B0-4A10-9EEB-11009F7CA6A5}" type="pres">
      <dgm:prSet presAssocID="{B04F0C10-5039-41AF-90EC-63E31A7A6C59}" presName="tx1" presStyleLbl="revTx" presStyleIdx="1" presStyleCnt="3"/>
      <dgm:spPr/>
    </dgm:pt>
    <dgm:pt modelId="{499210CE-0AF1-409A-95D8-3EBDA6FDFFBE}" type="pres">
      <dgm:prSet presAssocID="{B04F0C10-5039-41AF-90EC-63E31A7A6C59}" presName="vert1" presStyleCnt="0"/>
      <dgm:spPr/>
    </dgm:pt>
    <dgm:pt modelId="{0F7AFDA9-0DC7-4846-91A5-90EF71986CD0}" type="pres">
      <dgm:prSet presAssocID="{E225C1FA-C4F4-438A-AD2C-A44765F5C40B}" presName="thickLine" presStyleLbl="alignNode1" presStyleIdx="2" presStyleCnt="3"/>
      <dgm:spPr/>
    </dgm:pt>
    <dgm:pt modelId="{D1E21E96-FE11-4915-8BE2-3CE180B7225A}" type="pres">
      <dgm:prSet presAssocID="{E225C1FA-C4F4-438A-AD2C-A44765F5C40B}" presName="horz1" presStyleCnt="0"/>
      <dgm:spPr/>
    </dgm:pt>
    <dgm:pt modelId="{7FA4824C-D2B5-4320-A878-4648116BAB94}" type="pres">
      <dgm:prSet presAssocID="{E225C1FA-C4F4-438A-AD2C-A44765F5C40B}" presName="tx1" presStyleLbl="revTx" presStyleIdx="2" presStyleCnt="3"/>
      <dgm:spPr/>
    </dgm:pt>
    <dgm:pt modelId="{C1CD96CC-0FEC-4AE1-9507-17F5BC5A530F}" type="pres">
      <dgm:prSet presAssocID="{E225C1FA-C4F4-438A-AD2C-A44765F5C40B}" presName="vert1" presStyleCnt="0"/>
      <dgm:spPr/>
    </dgm:pt>
  </dgm:ptLst>
  <dgm:cxnLst>
    <dgm:cxn modelId="{5D2ADE09-A1DD-4536-A054-0A6328C39417}" type="presOf" srcId="{711DAAEC-1C17-47B7-BDEB-D3455205C98E}" destId="{0E65FA1A-4E25-42EF-96B5-1FD4461BB20A}" srcOrd="0" destOrd="0" presId="urn:microsoft.com/office/officeart/2008/layout/LinedList"/>
    <dgm:cxn modelId="{85246763-742B-4271-ABF4-9E542CE1CB3A}" type="presOf" srcId="{E225C1FA-C4F4-438A-AD2C-A44765F5C40B}" destId="{7FA4824C-D2B5-4320-A878-4648116BAB94}" srcOrd="0" destOrd="0" presId="urn:microsoft.com/office/officeart/2008/layout/LinedList"/>
    <dgm:cxn modelId="{6D3D326C-CD95-48D2-9117-71B51650130D}" srcId="{711DAAEC-1C17-47B7-BDEB-D3455205C98E}" destId="{D665C93C-9230-49F5-BE98-5990C9473025}" srcOrd="0" destOrd="0" parTransId="{2450AACC-A7A4-465B-8B44-918EC0C97C09}" sibTransId="{4D78AF3F-0C13-41D0-AFC1-2183033FC960}"/>
    <dgm:cxn modelId="{489F2572-0CF3-4026-8537-C70CA52BB9CD}" type="presOf" srcId="{B04F0C10-5039-41AF-90EC-63E31A7A6C59}" destId="{A231BBE8-83B0-4A10-9EEB-11009F7CA6A5}" srcOrd="0" destOrd="0" presId="urn:microsoft.com/office/officeart/2008/layout/LinedList"/>
    <dgm:cxn modelId="{81125054-C116-47E5-A22C-6141DBD624B2}" srcId="{711DAAEC-1C17-47B7-BDEB-D3455205C98E}" destId="{E225C1FA-C4F4-438A-AD2C-A44765F5C40B}" srcOrd="2" destOrd="0" parTransId="{79FF58D1-2DF1-42E4-BDCE-F7968DCD6EDA}" sibTransId="{6CC6D801-0F86-4685-ADDD-47594AF9815B}"/>
    <dgm:cxn modelId="{E1F11658-295A-41FD-966E-5C80C803B1E5}" srcId="{711DAAEC-1C17-47B7-BDEB-D3455205C98E}" destId="{B04F0C10-5039-41AF-90EC-63E31A7A6C59}" srcOrd="1" destOrd="0" parTransId="{31F3350C-CAC7-43F7-AFE3-E6D4194920C4}" sibTransId="{B92647F2-20B6-4B68-B7A4-757032B7684F}"/>
    <dgm:cxn modelId="{5152C492-A985-4A19-81E4-3337E23E2A22}" type="presOf" srcId="{D665C93C-9230-49F5-BE98-5990C9473025}" destId="{E4877829-0270-4F5B-9A99-288B70019C0C}" srcOrd="0" destOrd="0" presId="urn:microsoft.com/office/officeart/2008/layout/LinedList"/>
    <dgm:cxn modelId="{60EE059F-3EB2-4945-8B14-3DF79456A2CE}" type="presParOf" srcId="{0E65FA1A-4E25-42EF-96B5-1FD4461BB20A}" destId="{B1596091-D6C3-48B2-926C-CAEAF276FAEE}" srcOrd="0" destOrd="0" presId="urn:microsoft.com/office/officeart/2008/layout/LinedList"/>
    <dgm:cxn modelId="{4C5318C3-D950-401F-99DC-6B8F062F46F5}" type="presParOf" srcId="{0E65FA1A-4E25-42EF-96B5-1FD4461BB20A}" destId="{EE68C735-C184-4806-836F-26C4D41DE993}" srcOrd="1" destOrd="0" presId="urn:microsoft.com/office/officeart/2008/layout/LinedList"/>
    <dgm:cxn modelId="{8B0D4614-542E-40E9-86BE-AD6AD1DB1B0C}" type="presParOf" srcId="{EE68C735-C184-4806-836F-26C4D41DE993}" destId="{E4877829-0270-4F5B-9A99-288B70019C0C}" srcOrd="0" destOrd="0" presId="urn:microsoft.com/office/officeart/2008/layout/LinedList"/>
    <dgm:cxn modelId="{BBD7E78E-1B7D-4F32-9957-48EBF1244C89}" type="presParOf" srcId="{EE68C735-C184-4806-836F-26C4D41DE993}" destId="{6C7D78CB-1D8B-4FDF-AEA8-B5C8D17C5FC7}" srcOrd="1" destOrd="0" presId="urn:microsoft.com/office/officeart/2008/layout/LinedList"/>
    <dgm:cxn modelId="{55492343-CF95-4FA5-873F-3D307081FCCB}" type="presParOf" srcId="{0E65FA1A-4E25-42EF-96B5-1FD4461BB20A}" destId="{5FEED94E-0C3B-45F8-BB10-98D3D1A0E69B}" srcOrd="2" destOrd="0" presId="urn:microsoft.com/office/officeart/2008/layout/LinedList"/>
    <dgm:cxn modelId="{1FD70765-DCC6-4245-AD76-2D51638FEB5A}" type="presParOf" srcId="{0E65FA1A-4E25-42EF-96B5-1FD4461BB20A}" destId="{6257A464-03FC-4C8B-BB70-FD9C9B03732C}" srcOrd="3" destOrd="0" presId="urn:microsoft.com/office/officeart/2008/layout/LinedList"/>
    <dgm:cxn modelId="{93806F39-4D84-4A93-A8DF-7D9880B52060}" type="presParOf" srcId="{6257A464-03FC-4C8B-BB70-FD9C9B03732C}" destId="{A231BBE8-83B0-4A10-9EEB-11009F7CA6A5}" srcOrd="0" destOrd="0" presId="urn:microsoft.com/office/officeart/2008/layout/LinedList"/>
    <dgm:cxn modelId="{98BBFFD3-0079-429D-B908-8BDA7D788C37}" type="presParOf" srcId="{6257A464-03FC-4C8B-BB70-FD9C9B03732C}" destId="{499210CE-0AF1-409A-95D8-3EBDA6FDFFBE}" srcOrd="1" destOrd="0" presId="urn:microsoft.com/office/officeart/2008/layout/LinedList"/>
    <dgm:cxn modelId="{FC9D4FA0-5F55-476C-9C3C-7E65B2B4DE7D}" type="presParOf" srcId="{0E65FA1A-4E25-42EF-96B5-1FD4461BB20A}" destId="{0F7AFDA9-0DC7-4846-91A5-90EF71986CD0}" srcOrd="4" destOrd="0" presId="urn:microsoft.com/office/officeart/2008/layout/LinedList"/>
    <dgm:cxn modelId="{FC3E6988-63FD-41C7-AE74-E7BFA24A8BFB}" type="presParOf" srcId="{0E65FA1A-4E25-42EF-96B5-1FD4461BB20A}" destId="{D1E21E96-FE11-4915-8BE2-3CE180B7225A}" srcOrd="5" destOrd="0" presId="urn:microsoft.com/office/officeart/2008/layout/LinedList"/>
    <dgm:cxn modelId="{EE1DBDD1-7FB5-4F57-8C2A-68C6C5FCA9C3}" type="presParOf" srcId="{D1E21E96-FE11-4915-8BE2-3CE180B7225A}" destId="{7FA4824C-D2B5-4320-A878-4648116BAB94}" srcOrd="0" destOrd="0" presId="urn:microsoft.com/office/officeart/2008/layout/LinedList"/>
    <dgm:cxn modelId="{D021BD51-DCEF-4270-9B96-F1CF4D69B630}" type="presParOf" srcId="{D1E21E96-FE11-4915-8BE2-3CE180B7225A}" destId="{C1CD96CC-0FEC-4AE1-9507-17F5BC5A530F}"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A2F0430-ABC1-4AA0-9603-E45079F1CFC8}" type="doc">
      <dgm:prSet loTypeId="urn:microsoft.com/office/officeart/2016/7/layout/VerticalSolidActionList" loCatId="List" qsTypeId="urn:microsoft.com/office/officeart/2005/8/quickstyle/simple1" qsCatId="simple" csTypeId="urn:microsoft.com/office/officeart/2005/8/colors/colorful1" csCatId="colorful"/>
      <dgm:spPr/>
      <dgm:t>
        <a:bodyPr/>
        <a:lstStyle/>
        <a:p>
          <a:endParaRPr lang="en-US"/>
        </a:p>
      </dgm:t>
    </dgm:pt>
    <dgm:pt modelId="{DAA84853-F0D3-4B1D-9C5A-26DC1722EAAF}">
      <dgm:prSet/>
      <dgm:spPr/>
      <dgm:t>
        <a:bodyPr/>
        <a:lstStyle/>
        <a:p>
          <a:r>
            <a:rPr lang="en-US"/>
            <a:t>Tell</a:t>
          </a:r>
        </a:p>
      </dgm:t>
    </dgm:pt>
    <dgm:pt modelId="{CD387A54-C8C5-4D51-B97D-F7BE92F2CA0B}" type="parTrans" cxnId="{F80D0467-0FE5-49F1-BAC1-74B65357092D}">
      <dgm:prSet/>
      <dgm:spPr/>
      <dgm:t>
        <a:bodyPr/>
        <a:lstStyle/>
        <a:p>
          <a:endParaRPr lang="en-US"/>
        </a:p>
      </dgm:t>
    </dgm:pt>
    <dgm:pt modelId="{1C25A4C1-EFDD-45AE-96AA-9DEB1AC11347}" type="sibTrans" cxnId="{F80D0467-0FE5-49F1-BAC1-74B65357092D}">
      <dgm:prSet/>
      <dgm:spPr/>
      <dgm:t>
        <a:bodyPr/>
        <a:lstStyle/>
        <a:p>
          <a:endParaRPr lang="en-US"/>
        </a:p>
      </dgm:t>
    </dgm:pt>
    <dgm:pt modelId="{25C4EFA0-402D-4934-8F5D-8075CA6B5354}">
      <dgm:prSet/>
      <dgm:spPr/>
      <dgm:t>
        <a:bodyPr/>
        <a:lstStyle/>
        <a:p>
          <a:r>
            <a:rPr lang="en-US"/>
            <a:t>Tell the story as not to create fear. </a:t>
          </a:r>
        </a:p>
      </dgm:t>
    </dgm:pt>
    <dgm:pt modelId="{EC4FB7CD-E575-41FF-A711-ABB530EEDFD9}" type="parTrans" cxnId="{D02CCB37-400A-42D6-9384-A052ADC46423}">
      <dgm:prSet/>
      <dgm:spPr/>
      <dgm:t>
        <a:bodyPr/>
        <a:lstStyle/>
        <a:p>
          <a:endParaRPr lang="en-US"/>
        </a:p>
      </dgm:t>
    </dgm:pt>
    <dgm:pt modelId="{5BCB5583-C640-4C7B-812A-9806B16A2DDE}" type="sibTrans" cxnId="{D02CCB37-400A-42D6-9384-A052ADC46423}">
      <dgm:prSet/>
      <dgm:spPr/>
      <dgm:t>
        <a:bodyPr/>
        <a:lstStyle/>
        <a:p>
          <a:endParaRPr lang="en-US"/>
        </a:p>
      </dgm:t>
    </dgm:pt>
    <dgm:pt modelId="{18A522F2-9F75-499D-863D-1CEE9C34993E}">
      <dgm:prSet/>
      <dgm:spPr/>
      <dgm:t>
        <a:bodyPr/>
        <a:lstStyle/>
        <a:p>
          <a:r>
            <a:rPr lang="en-US"/>
            <a:t>Know</a:t>
          </a:r>
        </a:p>
      </dgm:t>
    </dgm:pt>
    <dgm:pt modelId="{EEA90836-8DCF-4D7D-824C-061AF84F84EA}" type="parTrans" cxnId="{0109BBE5-98AA-488D-8D49-82F0C738569F}">
      <dgm:prSet/>
      <dgm:spPr/>
      <dgm:t>
        <a:bodyPr/>
        <a:lstStyle/>
        <a:p>
          <a:endParaRPr lang="en-US"/>
        </a:p>
      </dgm:t>
    </dgm:pt>
    <dgm:pt modelId="{DA214F9D-D05E-40F8-BF3F-21B1551DC7EE}" type="sibTrans" cxnId="{0109BBE5-98AA-488D-8D49-82F0C738569F}">
      <dgm:prSet/>
      <dgm:spPr/>
      <dgm:t>
        <a:bodyPr/>
        <a:lstStyle/>
        <a:p>
          <a:endParaRPr lang="en-US"/>
        </a:p>
      </dgm:t>
    </dgm:pt>
    <dgm:pt modelId="{2819382C-D4D1-4294-871F-AD9D5A289C7F}">
      <dgm:prSet/>
      <dgm:spPr/>
      <dgm:t>
        <a:bodyPr/>
        <a:lstStyle/>
        <a:p>
          <a:r>
            <a:rPr lang="en-US"/>
            <a:t>Young children need to know that Jesus’ death is not the end of the story. He arose from death and He is alive. </a:t>
          </a:r>
        </a:p>
      </dgm:t>
    </dgm:pt>
    <dgm:pt modelId="{FEDA6C76-7FA0-4EA5-B186-19B85B166FC7}" type="parTrans" cxnId="{535D8FE0-687F-4089-AEE1-329D31566397}">
      <dgm:prSet/>
      <dgm:spPr/>
      <dgm:t>
        <a:bodyPr/>
        <a:lstStyle/>
        <a:p>
          <a:endParaRPr lang="en-US"/>
        </a:p>
      </dgm:t>
    </dgm:pt>
    <dgm:pt modelId="{4F16B095-B67C-498F-82E9-C042FA4A16AB}" type="sibTrans" cxnId="{535D8FE0-687F-4089-AEE1-329D31566397}">
      <dgm:prSet/>
      <dgm:spPr/>
      <dgm:t>
        <a:bodyPr/>
        <a:lstStyle/>
        <a:p>
          <a:endParaRPr lang="en-US"/>
        </a:p>
      </dgm:t>
    </dgm:pt>
    <dgm:pt modelId="{7C078F16-863F-4DAB-AF40-9B4CE8A1F4A0}">
      <dgm:prSet/>
      <dgm:spPr/>
      <dgm:t>
        <a:bodyPr/>
        <a:lstStyle/>
        <a:p>
          <a:r>
            <a:rPr lang="en-US"/>
            <a:t>Talk</a:t>
          </a:r>
        </a:p>
      </dgm:t>
    </dgm:pt>
    <dgm:pt modelId="{6C001A40-1CB5-4F48-B925-834C2A8FF237}" type="parTrans" cxnId="{4664D712-D60D-40D4-B2C7-CFA1B149B924}">
      <dgm:prSet/>
      <dgm:spPr/>
      <dgm:t>
        <a:bodyPr/>
        <a:lstStyle/>
        <a:p>
          <a:endParaRPr lang="en-US"/>
        </a:p>
      </dgm:t>
    </dgm:pt>
    <dgm:pt modelId="{A425DB26-18DF-408C-B3CF-16FC43DE288C}" type="sibTrans" cxnId="{4664D712-D60D-40D4-B2C7-CFA1B149B924}">
      <dgm:prSet/>
      <dgm:spPr/>
      <dgm:t>
        <a:bodyPr/>
        <a:lstStyle/>
        <a:p>
          <a:endParaRPr lang="en-US"/>
        </a:p>
      </dgm:t>
    </dgm:pt>
    <dgm:pt modelId="{AA11DC05-A373-4606-8156-102E61BE0465}">
      <dgm:prSet/>
      <dgm:spPr/>
      <dgm:t>
        <a:bodyPr/>
        <a:lstStyle/>
        <a:p>
          <a:r>
            <a:rPr lang="en-US"/>
            <a:t>Talk to the children in warm, reassuring tones. </a:t>
          </a:r>
        </a:p>
      </dgm:t>
    </dgm:pt>
    <dgm:pt modelId="{75C8BB44-D6E2-4214-9355-7CBD6DACC368}" type="parTrans" cxnId="{191532B4-4E4A-475E-9400-1374D0551952}">
      <dgm:prSet/>
      <dgm:spPr/>
      <dgm:t>
        <a:bodyPr/>
        <a:lstStyle/>
        <a:p>
          <a:endParaRPr lang="en-US"/>
        </a:p>
      </dgm:t>
    </dgm:pt>
    <dgm:pt modelId="{B19A68D5-70B6-43CB-ADC5-1F8FF94F6607}" type="sibTrans" cxnId="{191532B4-4E4A-475E-9400-1374D0551952}">
      <dgm:prSet/>
      <dgm:spPr/>
      <dgm:t>
        <a:bodyPr/>
        <a:lstStyle/>
        <a:p>
          <a:endParaRPr lang="en-US"/>
        </a:p>
      </dgm:t>
    </dgm:pt>
    <dgm:pt modelId="{56D91081-1839-4EFE-80FE-CF550F6051BD}">
      <dgm:prSet/>
      <dgm:spPr/>
      <dgm:t>
        <a:bodyPr/>
        <a:lstStyle/>
        <a:p>
          <a:r>
            <a:rPr lang="en-US"/>
            <a:t>Avoid</a:t>
          </a:r>
        </a:p>
      </dgm:t>
    </dgm:pt>
    <dgm:pt modelId="{7B82F927-02F4-466F-9004-394120DBC32C}" type="parTrans" cxnId="{FE67570B-D47F-4E1C-821B-85F57BE4922C}">
      <dgm:prSet/>
      <dgm:spPr/>
      <dgm:t>
        <a:bodyPr/>
        <a:lstStyle/>
        <a:p>
          <a:endParaRPr lang="en-US"/>
        </a:p>
      </dgm:t>
    </dgm:pt>
    <dgm:pt modelId="{D01774B8-94D0-43DE-9126-D66B798C7BD0}" type="sibTrans" cxnId="{FE67570B-D47F-4E1C-821B-85F57BE4922C}">
      <dgm:prSet/>
      <dgm:spPr/>
      <dgm:t>
        <a:bodyPr/>
        <a:lstStyle/>
        <a:p>
          <a:endParaRPr lang="en-US"/>
        </a:p>
      </dgm:t>
    </dgm:pt>
    <dgm:pt modelId="{2477B9C3-EF60-423E-A09E-A12E166FBBA7}">
      <dgm:prSet/>
      <dgm:spPr/>
      <dgm:t>
        <a:bodyPr/>
        <a:lstStyle/>
        <a:p>
          <a:r>
            <a:rPr lang="en-US"/>
            <a:t>Avoid using secular traditions. This is a holy story!</a:t>
          </a:r>
        </a:p>
      </dgm:t>
    </dgm:pt>
    <dgm:pt modelId="{826E17F1-985B-451B-9713-FD9A53A50C8C}" type="parTrans" cxnId="{397E924E-B0F4-444C-929D-1DA5F44395F7}">
      <dgm:prSet/>
      <dgm:spPr/>
      <dgm:t>
        <a:bodyPr/>
        <a:lstStyle/>
        <a:p>
          <a:endParaRPr lang="en-US"/>
        </a:p>
      </dgm:t>
    </dgm:pt>
    <dgm:pt modelId="{16CC1C5C-50EA-4E59-BA19-516FB13AEE4B}" type="sibTrans" cxnId="{397E924E-B0F4-444C-929D-1DA5F44395F7}">
      <dgm:prSet/>
      <dgm:spPr/>
      <dgm:t>
        <a:bodyPr/>
        <a:lstStyle/>
        <a:p>
          <a:endParaRPr lang="en-US"/>
        </a:p>
      </dgm:t>
    </dgm:pt>
    <dgm:pt modelId="{FE66B5FC-0B99-4A76-A7A9-9B30CF704F89}" type="pres">
      <dgm:prSet presAssocID="{CA2F0430-ABC1-4AA0-9603-E45079F1CFC8}" presName="Name0" presStyleCnt="0">
        <dgm:presLayoutVars>
          <dgm:dir/>
          <dgm:animLvl val="lvl"/>
          <dgm:resizeHandles val="exact"/>
        </dgm:presLayoutVars>
      </dgm:prSet>
      <dgm:spPr/>
    </dgm:pt>
    <dgm:pt modelId="{9BC648ED-F565-46AA-AFC9-99B08FD3E4C2}" type="pres">
      <dgm:prSet presAssocID="{DAA84853-F0D3-4B1D-9C5A-26DC1722EAAF}" presName="linNode" presStyleCnt="0"/>
      <dgm:spPr/>
    </dgm:pt>
    <dgm:pt modelId="{67B7E35E-72C9-4753-9C08-BB3D44D94656}" type="pres">
      <dgm:prSet presAssocID="{DAA84853-F0D3-4B1D-9C5A-26DC1722EAAF}" presName="parentText" presStyleLbl="alignNode1" presStyleIdx="0" presStyleCnt="4">
        <dgm:presLayoutVars>
          <dgm:chMax val="1"/>
          <dgm:bulletEnabled/>
        </dgm:presLayoutVars>
      </dgm:prSet>
      <dgm:spPr/>
    </dgm:pt>
    <dgm:pt modelId="{4C0FD153-BBCC-4B4D-8A2C-43B1B852D894}" type="pres">
      <dgm:prSet presAssocID="{DAA84853-F0D3-4B1D-9C5A-26DC1722EAAF}" presName="descendantText" presStyleLbl="alignAccFollowNode1" presStyleIdx="0" presStyleCnt="4">
        <dgm:presLayoutVars>
          <dgm:bulletEnabled/>
        </dgm:presLayoutVars>
      </dgm:prSet>
      <dgm:spPr/>
    </dgm:pt>
    <dgm:pt modelId="{828C17D3-0787-4A27-B2D4-6292D8407C8A}" type="pres">
      <dgm:prSet presAssocID="{1C25A4C1-EFDD-45AE-96AA-9DEB1AC11347}" presName="sp" presStyleCnt="0"/>
      <dgm:spPr/>
    </dgm:pt>
    <dgm:pt modelId="{400D8A33-7207-4A71-B8D3-4650D87DE739}" type="pres">
      <dgm:prSet presAssocID="{18A522F2-9F75-499D-863D-1CEE9C34993E}" presName="linNode" presStyleCnt="0"/>
      <dgm:spPr/>
    </dgm:pt>
    <dgm:pt modelId="{63D7182C-F13D-42E1-BFD0-5841BADB36B2}" type="pres">
      <dgm:prSet presAssocID="{18A522F2-9F75-499D-863D-1CEE9C34993E}" presName="parentText" presStyleLbl="alignNode1" presStyleIdx="1" presStyleCnt="4">
        <dgm:presLayoutVars>
          <dgm:chMax val="1"/>
          <dgm:bulletEnabled/>
        </dgm:presLayoutVars>
      </dgm:prSet>
      <dgm:spPr/>
    </dgm:pt>
    <dgm:pt modelId="{49C4CCF2-2AA9-44A0-8FFA-614E09ED25CF}" type="pres">
      <dgm:prSet presAssocID="{18A522F2-9F75-499D-863D-1CEE9C34993E}" presName="descendantText" presStyleLbl="alignAccFollowNode1" presStyleIdx="1" presStyleCnt="4">
        <dgm:presLayoutVars>
          <dgm:bulletEnabled/>
        </dgm:presLayoutVars>
      </dgm:prSet>
      <dgm:spPr/>
    </dgm:pt>
    <dgm:pt modelId="{86F537D4-D699-44C5-AADE-2B910366AD70}" type="pres">
      <dgm:prSet presAssocID="{DA214F9D-D05E-40F8-BF3F-21B1551DC7EE}" presName="sp" presStyleCnt="0"/>
      <dgm:spPr/>
    </dgm:pt>
    <dgm:pt modelId="{CBCE74F1-5465-4757-8B6F-14214C004B52}" type="pres">
      <dgm:prSet presAssocID="{7C078F16-863F-4DAB-AF40-9B4CE8A1F4A0}" presName="linNode" presStyleCnt="0"/>
      <dgm:spPr/>
    </dgm:pt>
    <dgm:pt modelId="{F667390A-8E03-42C7-8E63-8ED6EE4237D2}" type="pres">
      <dgm:prSet presAssocID="{7C078F16-863F-4DAB-AF40-9B4CE8A1F4A0}" presName="parentText" presStyleLbl="alignNode1" presStyleIdx="2" presStyleCnt="4">
        <dgm:presLayoutVars>
          <dgm:chMax val="1"/>
          <dgm:bulletEnabled/>
        </dgm:presLayoutVars>
      </dgm:prSet>
      <dgm:spPr/>
    </dgm:pt>
    <dgm:pt modelId="{7AD93BF9-6009-4FFD-A146-FA2B42DD8898}" type="pres">
      <dgm:prSet presAssocID="{7C078F16-863F-4DAB-AF40-9B4CE8A1F4A0}" presName="descendantText" presStyleLbl="alignAccFollowNode1" presStyleIdx="2" presStyleCnt="4">
        <dgm:presLayoutVars>
          <dgm:bulletEnabled/>
        </dgm:presLayoutVars>
      </dgm:prSet>
      <dgm:spPr/>
    </dgm:pt>
    <dgm:pt modelId="{738F1BC4-6187-4D3F-A2D1-D07124B953A4}" type="pres">
      <dgm:prSet presAssocID="{A425DB26-18DF-408C-B3CF-16FC43DE288C}" presName="sp" presStyleCnt="0"/>
      <dgm:spPr/>
    </dgm:pt>
    <dgm:pt modelId="{892F86C4-7F83-4ED9-B780-A4CAB7E662E7}" type="pres">
      <dgm:prSet presAssocID="{56D91081-1839-4EFE-80FE-CF550F6051BD}" presName="linNode" presStyleCnt="0"/>
      <dgm:spPr/>
    </dgm:pt>
    <dgm:pt modelId="{46A32472-2153-436F-97F0-D35B51A09074}" type="pres">
      <dgm:prSet presAssocID="{56D91081-1839-4EFE-80FE-CF550F6051BD}" presName="parentText" presStyleLbl="alignNode1" presStyleIdx="3" presStyleCnt="4">
        <dgm:presLayoutVars>
          <dgm:chMax val="1"/>
          <dgm:bulletEnabled/>
        </dgm:presLayoutVars>
      </dgm:prSet>
      <dgm:spPr/>
    </dgm:pt>
    <dgm:pt modelId="{D8E51D3B-76EC-4998-884D-7BE4EA3EF106}" type="pres">
      <dgm:prSet presAssocID="{56D91081-1839-4EFE-80FE-CF550F6051BD}" presName="descendantText" presStyleLbl="alignAccFollowNode1" presStyleIdx="3" presStyleCnt="4">
        <dgm:presLayoutVars>
          <dgm:bulletEnabled/>
        </dgm:presLayoutVars>
      </dgm:prSet>
      <dgm:spPr/>
    </dgm:pt>
  </dgm:ptLst>
  <dgm:cxnLst>
    <dgm:cxn modelId="{45711505-350C-4C51-804C-ABC26788E276}" type="presOf" srcId="{25C4EFA0-402D-4934-8F5D-8075CA6B5354}" destId="{4C0FD153-BBCC-4B4D-8A2C-43B1B852D894}" srcOrd="0" destOrd="0" presId="urn:microsoft.com/office/officeart/2016/7/layout/VerticalSolidActionList"/>
    <dgm:cxn modelId="{FE67570B-D47F-4E1C-821B-85F57BE4922C}" srcId="{CA2F0430-ABC1-4AA0-9603-E45079F1CFC8}" destId="{56D91081-1839-4EFE-80FE-CF550F6051BD}" srcOrd="3" destOrd="0" parTransId="{7B82F927-02F4-466F-9004-394120DBC32C}" sibTransId="{D01774B8-94D0-43DE-9126-D66B798C7BD0}"/>
    <dgm:cxn modelId="{B5452D0E-075D-4AB2-B3E0-A10CE466E811}" type="presOf" srcId="{2819382C-D4D1-4294-871F-AD9D5A289C7F}" destId="{49C4CCF2-2AA9-44A0-8FFA-614E09ED25CF}" srcOrd="0" destOrd="0" presId="urn:microsoft.com/office/officeart/2016/7/layout/VerticalSolidActionList"/>
    <dgm:cxn modelId="{4664D712-D60D-40D4-B2C7-CFA1B149B924}" srcId="{CA2F0430-ABC1-4AA0-9603-E45079F1CFC8}" destId="{7C078F16-863F-4DAB-AF40-9B4CE8A1F4A0}" srcOrd="2" destOrd="0" parTransId="{6C001A40-1CB5-4F48-B925-834C2A8FF237}" sibTransId="{A425DB26-18DF-408C-B3CF-16FC43DE288C}"/>
    <dgm:cxn modelId="{D02CCB37-400A-42D6-9384-A052ADC46423}" srcId="{DAA84853-F0D3-4B1D-9C5A-26DC1722EAAF}" destId="{25C4EFA0-402D-4934-8F5D-8075CA6B5354}" srcOrd="0" destOrd="0" parTransId="{EC4FB7CD-E575-41FF-A711-ABB530EEDFD9}" sibTransId="{5BCB5583-C640-4C7B-812A-9806B16A2DDE}"/>
    <dgm:cxn modelId="{F80D0467-0FE5-49F1-BAC1-74B65357092D}" srcId="{CA2F0430-ABC1-4AA0-9603-E45079F1CFC8}" destId="{DAA84853-F0D3-4B1D-9C5A-26DC1722EAAF}" srcOrd="0" destOrd="0" parTransId="{CD387A54-C8C5-4D51-B97D-F7BE92F2CA0B}" sibTransId="{1C25A4C1-EFDD-45AE-96AA-9DEB1AC11347}"/>
    <dgm:cxn modelId="{9B07676E-C151-494C-94DE-F419D4CC679F}" type="presOf" srcId="{56D91081-1839-4EFE-80FE-CF550F6051BD}" destId="{46A32472-2153-436F-97F0-D35B51A09074}" srcOrd="0" destOrd="0" presId="urn:microsoft.com/office/officeart/2016/7/layout/VerticalSolidActionList"/>
    <dgm:cxn modelId="{397E924E-B0F4-444C-929D-1DA5F44395F7}" srcId="{56D91081-1839-4EFE-80FE-CF550F6051BD}" destId="{2477B9C3-EF60-423E-A09E-A12E166FBBA7}" srcOrd="0" destOrd="0" parTransId="{826E17F1-985B-451B-9713-FD9A53A50C8C}" sibTransId="{16CC1C5C-50EA-4E59-BA19-516FB13AEE4B}"/>
    <dgm:cxn modelId="{D4627851-BE4F-4C1B-8369-1CBEE2A693D2}" type="presOf" srcId="{18A522F2-9F75-499D-863D-1CEE9C34993E}" destId="{63D7182C-F13D-42E1-BFD0-5841BADB36B2}" srcOrd="0" destOrd="0" presId="urn:microsoft.com/office/officeart/2016/7/layout/VerticalSolidActionList"/>
    <dgm:cxn modelId="{D4336954-D45D-46F9-B1A5-FD10F6E2C048}" type="presOf" srcId="{7C078F16-863F-4DAB-AF40-9B4CE8A1F4A0}" destId="{F667390A-8E03-42C7-8E63-8ED6EE4237D2}" srcOrd="0" destOrd="0" presId="urn:microsoft.com/office/officeart/2016/7/layout/VerticalSolidActionList"/>
    <dgm:cxn modelId="{556DC659-1B09-46FC-A9BC-8B3044832246}" type="presOf" srcId="{AA11DC05-A373-4606-8156-102E61BE0465}" destId="{7AD93BF9-6009-4FFD-A146-FA2B42DD8898}" srcOrd="0" destOrd="0" presId="urn:microsoft.com/office/officeart/2016/7/layout/VerticalSolidActionList"/>
    <dgm:cxn modelId="{D410938D-0932-4987-992F-093C118D62C7}" type="presOf" srcId="{2477B9C3-EF60-423E-A09E-A12E166FBBA7}" destId="{D8E51D3B-76EC-4998-884D-7BE4EA3EF106}" srcOrd="0" destOrd="0" presId="urn:microsoft.com/office/officeart/2016/7/layout/VerticalSolidActionList"/>
    <dgm:cxn modelId="{191532B4-4E4A-475E-9400-1374D0551952}" srcId="{7C078F16-863F-4DAB-AF40-9B4CE8A1F4A0}" destId="{AA11DC05-A373-4606-8156-102E61BE0465}" srcOrd="0" destOrd="0" parTransId="{75C8BB44-D6E2-4214-9355-7CBD6DACC368}" sibTransId="{B19A68D5-70B6-43CB-ADC5-1F8FF94F6607}"/>
    <dgm:cxn modelId="{0739F5BC-6129-48AA-8400-882F2FF1BE28}" type="presOf" srcId="{CA2F0430-ABC1-4AA0-9603-E45079F1CFC8}" destId="{FE66B5FC-0B99-4A76-A7A9-9B30CF704F89}" srcOrd="0" destOrd="0" presId="urn:microsoft.com/office/officeart/2016/7/layout/VerticalSolidActionList"/>
    <dgm:cxn modelId="{65AD9FD1-63AC-4368-8076-B2DEB1EE3C25}" type="presOf" srcId="{DAA84853-F0D3-4B1D-9C5A-26DC1722EAAF}" destId="{67B7E35E-72C9-4753-9C08-BB3D44D94656}" srcOrd="0" destOrd="0" presId="urn:microsoft.com/office/officeart/2016/7/layout/VerticalSolidActionList"/>
    <dgm:cxn modelId="{535D8FE0-687F-4089-AEE1-329D31566397}" srcId="{18A522F2-9F75-499D-863D-1CEE9C34993E}" destId="{2819382C-D4D1-4294-871F-AD9D5A289C7F}" srcOrd="0" destOrd="0" parTransId="{FEDA6C76-7FA0-4EA5-B186-19B85B166FC7}" sibTransId="{4F16B095-B67C-498F-82E9-C042FA4A16AB}"/>
    <dgm:cxn modelId="{0109BBE5-98AA-488D-8D49-82F0C738569F}" srcId="{CA2F0430-ABC1-4AA0-9603-E45079F1CFC8}" destId="{18A522F2-9F75-499D-863D-1CEE9C34993E}" srcOrd="1" destOrd="0" parTransId="{EEA90836-8DCF-4D7D-824C-061AF84F84EA}" sibTransId="{DA214F9D-D05E-40F8-BF3F-21B1551DC7EE}"/>
    <dgm:cxn modelId="{2EF3932B-B303-4F28-98E9-9BB556F849E1}" type="presParOf" srcId="{FE66B5FC-0B99-4A76-A7A9-9B30CF704F89}" destId="{9BC648ED-F565-46AA-AFC9-99B08FD3E4C2}" srcOrd="0" destOrd="0" presId="urn:microsoft.com/office/officeart/2016/7/layout/VerticalSolidActionList"/>
    <dgm:cxn modelId="{F5C3482B-F4AA-4409-BEF5-A1FE7EAA9CC6}" type="presParOf" srcId="{9BC648ED-F565-46AA-AFC9-99B08FD3E4C2}" destId="{67B7E35E-72C9-4753-9C08-BB3D44D94656}" srcOrd="0" destOrd="0" presId="urn:microsoft.com/office/officeart/2016/7/layout/VerticalSolidActionList"/>
    <dgm:cxn modelId="{C0D1452E-A388-41B2-81C4-008D210B592F}" type="presParOf" srcId="{9BC648ED-F565-46AA-AFC9-99B08FD3E4C2}" destId="{4C0FD153-BBCC-4B4D-8A2C-43B1B852D894}" srcOrd="1" destOrd="0" presId="urn:microsoft.com/office/officeart/2016/7/layout/VerticalSolidActionList"/>
    <dgm:cxn modelId="{39D8099F-D816-41DC-9D99-3820BACF7DE6}" type="presParOf" srcId="{FE66B5FC-0B99-4A76-A7A9-9B30CF704F89}" destId="{828C17D3-0787-4A27-B2D4-6292D8407C8A}" srcOrd="1" destOrd="0" presId="urn:microsoft.com/office/officeart/2016/7/layout/VerticalSolidActionList"/>
    <dgm:cxn modelId="{DC52B323-E3AE-439C-8862-9BDEA7B6E2CB}" type="presParOf" srcId="{FE66B5FC-0B99-4A76-A7A9-9B30CF704F89}" destId="{400D8A33-7207-4A71-B8D3-4650D87DE739}" srcOrd="2" destOrd="0" presId="urn:microsoft.com/office/officeart/2016/7/layout/VerticalSolidActionList"/>
    <dgm:cxn modelId="{8ACC55B1-993E-4B56-9AF7-33A21CEA1649}" type="presParOf" srcId="{400D8A33-7207-4A71-B8D3-4650D87DE739}" destId="{63D7182C-F13D-42E1-BFD0-5841BADB36B2}" srcOrd="0" destOrd="0" presId="urn:microsoft.com/office/officeart/2016/7/layout/VerticalSolidActionList"/>
    <dgm:cxn modelId="{654CE052-77D8-4501-A8A8-00A22362720F}" type="presParOf" srcId="{400D8A33-7207-4A71-B8D3-4650D87DE739}" destId="{49C4CCF2-2AA9-44A0-8FFA-614E09ED25CF}" srcOrd="1" destOrd="0" presId="urn:microsoft.com/office/officeart/2016/7/layout/VerticalSolidActionList"/>
    <dgm:cxn modelId="{E0B1AC24-C283-4F84-8DE5-F5E2C74B8112}" type="presParOf" srcId="{FE66B5FC-0B99-4A76-A7A9-9B30CF704F89}" destId="{86F537D4-D699-44C5-AADE-2B910366AD70}" srcOrd="3" destOrd="0" presId="urn:microsoft.com/office/officeart/2016/7/layout/VerticalSolidActionList"/>
    <dgm:cxn modelId="{20EB0A02-46E4-4B12-AC3C-B681B91CA7F3}" type="presParOf" srcId="{FE66B5FC-0B99-4A76-A7A9-9B30CF704F89}" destId="{CBCE74F1-5465-4757-8B6F-14214C004B52}" srcOrd="4" destOrd="0" presId="urn:microsoft.com/office/officeart/2016/7/layout/VerticalSolidActionList"/>
    <dgm:cxn modelId="{07435C2D-BAEC-4C6A-9D60-E00863694523}" type="presParOf" srcId="{CBCE74F1-5465-4757-8B6F-14214C004B52}" destId="{F667390A-8E03-42C7-8E63-8ED6EE4237D2}" srcOrd="0" destOrd="0" presId="urn:microsoft.com/office/officeart/2016/7/layout/VerticalSolidActionList"/>
    <dgm:cxn modelId="{CA12597C-0770-4650-8F7B-877C4DE973BC}" type="presParOf" srcId="{CBCE74F1-5465-4757-8B6F-14214C004B52}" destId="{7AD93BF9-6009-4FFD-A146-FA2B42DD8898}" srcOrd="1" destOrd="0" presId="urn:microsoft.com/office/officeart/2016/7/layout/VerticalSolidActionList"/>
    <dgm:cxn modelId="{26D16C84-B438-4996-887F-6763304C4617}" type="presParOf" srcId="{FE66B5FC-0B99-4A76-A7A9-9B30CF704F89}" destId="{738F1BC4-6187-4D3F-A2D1-D07124B953A4}" srcOrd="5" destOrd="0" presId="urn:microsoft.com/office/officeart/2016/7/layout/VerticalSolidActionList"/>
    <dgm:cxn modelId="{1F9E1956-3C3F-4E25-B90B-CBD43E9C68B0}" type="presParOf" srcId="{FE66B5FC-0B99-4A76-A7A9-9B30CF704F89}" destId="{892F86C4-7F83-4ED9-B780-A4CAB7E662E7}" srcOrd="6" destOrd="0" presId="urn:microsoft.com/office/officeart/2016/7/layout/VerticalSolidActionList"/>
    <dgm:cxn modelId="{0B5982C8-097D-4F0E-BEBB-C40EC441172F}" type="presParOf" srcId="{892F86C4-7F83-4ED9-B780-A4CAB7E662E7}" destId="{46A32472-2153-436F-97F0-D35B51A09074}" srcOrd="0" destOrd="0" presId="urn:microsoft.com/office/officeart/2016/7/layout/VerticalSolidActionList"/>
    <dgm:cxn modelId="{FE1FCE8B-A748-4FDA-A5E1-A073BC62BE14}" type="presParOf" srcId="{892F86C4-7F83-4ED9-B780-A4CAB7E662E7}" destId="{D8E51D3B-76EC-4998-884D-7BE4EA3EF106}" srcOrd="1" destOrd="0" presId="urn:microsoft.com/office/officeart/2016/7/layout/VerticalSolidAction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440BDF1-DCA7-490B-AF93-CED1C756B38B}"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44324874-6F6E-4C01-90C3-24316986B618}">
      <dgm:prSet/>
      <dgm:spPr/>
      <dgm:t>
        <a:bodyPr/>
        <a:lstStyle/>
        <a:p>
          <a:r>
            <a:rPr lang="en-US"/>
            <a:t>Angel - A Messenger from God</a:t>
          </a:r>
        </a:p>
      </dgm:t>
    </dgm:pt>
    <dgm:pt modelId="{5631FF5D-CDFE-4437-B0CC-02E9EF4D1771}" type="parTrans" cxnId="{ACF16FE3-03AB-425B-8593-D1425B6979EE}">
      <dgm:prSet/>
      <dgm:spPr/>
      <dgm:t>
        <a:bodyPr/>
        <a:lstStyle/>
        <a:p>
          <a:endParaRPr lang="en-US"/>
        </a:p>
      </dgm:t>
    </dgm:pt>
    <dgm:pt modelId="{ADC48A89-7B42-4D29-8569-7095C35C83BB}" type="sibTrans" cxnId="{ACF16FE3-03AB-425B-8593-D1425B6979EE}">
      <dgm:prSet/>
      <dgm:spPr/>
      <dgm:t>
        <a:bodyPr/>
        <a:lstStyle/>
        <a:p>
          <a:endParaRPr lang="en-US"/>
        </a:p>
      </dgm:t>
    </dgm:pt>
    <dgm:pt modelId="{84FB248E-343A-401D-A39D-39B12E832092}">
      <dgm:prSet/>
      <dgm:spPr/>
      <dgm:t>
        <a:bodyPr/>
        <a:lstStyle/>
        <a:p>
          <a:r>
            <a:rPr lang="en-US"/>
            <a:t>Cross  - A wooden structure where                      Jesus died </a:t>
          </a:r>
        </a:p>
      </dgm:t>
    </dgm:pt>
    <dgm:pt modelId="{F9B17A0A-178C-48D1-9054-E4311B841AE0}" type="parTrans" cxnId="{DF54A2A4-2B2A-4350-80C1-9F28CF5B5FBF}">
      <dgm:prSet/>
      <dgm:spPr/>
      <dgm:t>
        <a:bodyPr/>
        <a:lstStyle/>
        <a:p>
          <a:endParaRPr lang="en-US"/>
        </a:p>
      </dgm:t>
    </dgm:pt>
    <dgm:pt modelId="{BC75E846-8D4C-4DE0-8FBD-702D13BCA94F}" type="sibTrans" cxnId="{DF54A2A4-2B2A-4350-80C1-9F28CF5B5FBF}">
      <dgm:prSet/>
      <dgm:spPr/>
      <dgm:t>
        <a:bodyPr/>
        <a:lstStyle/>
        <a:p>
          <a:endParaRPr lang="en-US"/>
        </a:p>
      </dgm:t>
    </dgm:pt>
    <dgm:pt modelId="{9E18E139-364A-49F9-9787-2AD3837912C0}">
      <dgm:prSet/>
      <dgm:spPr/>
      <dgm:t>
        <a:bodyPr/>
        <a:lstStyle/>
        <a:p>
          <a:r>
            <a:rPr lang="en-US"/>
            <a:t>Disciple – One who follows and learns from Jesus</a:t>
          </a:r>
        </a:p>
      </dgm:t>
    </dgm:pt>
    <dgm:pt modelId="{1DE54B46-1058-4E80-8E0F-DE8EEE13996C}" type="parTrans" cxnId="{FDA2D739-5F90-4A0D-87F0-BDFFA1C1D715}">
      <dgm:prSet/>
      <dgm:spPr/>
      <dgm:t>
        <a:bodyPr/>
        <a:lstStyle/>
        <a:p>
          <a:endParaRPr lang="en-US"/>
        </a:p>
      </dgm:t>
    </dgm:pt>
    <dgm:pt modelId="{E8E72C73-BD39-46E9-A0D4-E573B4107C43}" type="sibTrans" cxnId="{FDA2D739-5F90-4A0D-87F0-BDFFA1C1D715}">
      <dgm:prSet/>
      <dgm:spPr/>
      <dgm:t>
        <a:bodyPr/>
        <a:lstStyle/>
        <a:p>
          <a:endParaRPr lang="en-US"/>
        </a:p>
      </dgm:t>
    </dgm:pt>
    <dgm:pt modelId="{B4D76BED-6CC9-4288-A01F-E6074D73EC01}">
      <dgm:prSet/>
      <dgm:spPr/>
      <dgm:t>
        <a:bodyPr/>
        <a:lstStyle/>
        <a:p>
          <a:r>
            <a:rPr lang="en-US"/>
            <a:t>Tomb – A place to bury people who are dead</a:t>
          </a:r>
        </a:p>
      </dgm:t>
    </dgm:pt>
    <dgm:pt modelId="{418433CA-2189-4AE4-96BD-9E4F3476619B}" type="parTrans" cxnId="{9718DEFA-5B60-4829-81DD-BEC10976B4B4}">
      <dgm:prSet/>
      <dgm:spPr/>
      <dgm:t>
        <a:bodyPr/>
        <a:lstStyle/>
        <a:p>
          <a:endParaRPr lang="en-US"/>
        </a:p>
      </dgm:t>
    </dgm:pt>
    <dgm:pt modelId="{1F8FA636-15DE-4D60-8C05-7D6569C4C490}" type="sibTrans" cxnId="{9718DEFA-5B60-4829-81DD-BEC10976B4B4}">
      <dgm:prSet/>
      <dgm:spPr/>
      <dgm:t>
        <a:bodyPr/>
        <a:lstStyle/>
        <a:p>
          <a:endParaRPr lang="en-US"/>
        </a:p>
      </dgm:t>
    </dgm:pt>
    <dgm:pt modelId="{DEDAC3C3-673D-4ED1-BD42-607C254FACA8}" type="pres">
      <dgm:prSet presAssocID="{A440BDF1-DCA7-490B-AF93-CED1C756B38B}" presName="linear" presStyleCnt="0">
        <dgm:presLayoutVars>
          <dgm:animLvl val="lvl"/>
          <dgm:resizeHandles val="exact"/>
        </dgm:presLayoutVars>
      </dgm:prSet>
      <dgm:spPr/>
    </dgm:pt>
    <dgm:pt modelId="{9166DE94-91BB-4517-B95C-2FFA60684FC5}" type="pres">
      <dgm:prSet presAssocID="{44324874-6F6E-4C01-90C3-24316986B618}" presName="parentText" presStyleLbl="node1" presStyleIdx="0" presStyleCnt="4">
        <dgm:presLayoutVars>
          <dgm:chMax val="0"/>
          <dgm:bulletEnabled val="1"/>
        </dgm:presLayoutVars>
      </dgm:prSet>
      <dgm:spPr/>
    </dgm:pt>
    <dgm:pt modelId="{99E55DDE-DEEF-49EA-B1EE-A81D8753F6A8}" type="pres">
      <dgm:prSet presAssocID="{ADC48A89-7B42-4D29-8569-7095C35C83BB}" presName="spacer" presStyleCnt="0"/>
      <dgm:spPr/>
    </dgm:pt>
    <dgm:pt modelId="{2FCE81DD-7854-4B59-890A-EC2EB7201E6F}" type="pres">
      <dgm:prSet presAssocID="{84FB248E-343A-401D-A39D-39B12E832092}" presName="parentText" presStyleLbl="node1" presStyleIdx="1" presStyleCnt="4">
        <dgm:presLayoutVars>
          <dgm:chMax val="0"/>
          <dgm:bulletEnabled val="1"/>
        </dgm:presLayoutVars>
      </dgm:prSet>
      <dgm:spPr/>
    </dgm:pt>
    <dgm:pt modelId="{2DE70E75-543E-4ADC-A978-6979D2A1E459}" type="pres">
      <dgm:prSet presAssocID="{BC75E846-8D4C-4DE0-8FBD-702D13BCA94F}" presName="spacer" presStyleCnt="0"/>
      <dgm:spPr/>
    </dgm:pt>
    <dgm:pt modelId="{6BE55E65-2966-41CA-B405-2E2115AAFF34}" type="pres">
      <dgm:prSet presAssocID="{9E18E139-364A-49F9-9787-2AD3837912C0}" presName="parentText" presStyleLbl="node1" presStyleIdx="2" presStyleCnt="4">
        <dgm:presLayoutVars>
          <dgm:chMax val="0"/>
          <dgm:bulletEnabled val="1"/>
        </dgm:presLayoutVars>
      </dgm:prSet>
      <dgm:spPr/>
    </dgm:pt>
    <dgm:pt modelId="{49237B10-8FC6-43CF-A5E7-93C7CE0786EF}" type="pres">
      <dgm:prSet presAssocID="{E8E72C73-BD39-46E9-A0D4-E573B4107C43}" presName="spacer" presStyleCnt="0"/>
      <dgm:spPr/>
    </dgm:pt>
    <dgm:pt modelId="{B58F9100-11D7-4B87-B897-DA2C9B71D587}" type="pres">
      <dgm:prSet presAssocID="{B4D76BED-6CC9-4288-A01F-E6074D73EC01}" presName="parentText" presStyleLbl="node1" presStyleIdx="3" presStyleCnt="4">
        <dgm:presLayoutVars>
          <dgm:chMax val="0"/>
          <dgm:bulletEnabled val="1"/>
        </dgm:presLayoutVars>
      </dgm:prSet>
      <dgm:spPr/>
    </dgm:pt>
  </dgm:ptLst>
  <dgm:cxnLst>
    <dgm:cxn modelId="{6B62CE08-EDCE-4954-8556-8A8E7F832842}" type="presOf" srcId="{B4D76BED-6CC9-4288-A01F-E6074D73EC01}" destId="{B58F9100-11D7-4B87-B897-DA2C9B71D587}" srcOrd="0" destOrd="0" presId="urn:microsoft.com/office/officeart/2005/8/layout/vList2"/>
    <dgm:cxn modelId="{123FF01A-3362-403F-95EC-7BC20A150655}" type="presOf" srcId="{84FB248E-343A-401D-A39D-39B12E832092}" destId="{2FCE81DD-7854-4B59-890A-EC2EB7201E6F}" srcOrd="0" destOrd="0" presId="urn:microsoft.com/office/officeart/2005/8/layout/vList2"/>
    <dgm:cxn modelId="{FDA2D739-5F90-4A0D-87F0-BDFFA1C1D715}" srcId="{A440BDF1-DCA7-490B-AF93-CED1C756B38B}" destId="{9E18E139-364A-49F9-9787-2AD3837912C0}" srcOrd="2" destOrd="0" parTransId="{1DE54B46-1058-4E80-8E0F-DE8EEE13996C}" sibTransId="{E8E72C73-BD39-46E9-A0D4-E573B4107C43}"/>
    <dgm:cxn modelId="{B1084A66-F0E2-4142-BC6B-6AA696DA6753}" type="presOf" srcId="{9E18E139-364A-49F9-9787-2AD3837912C0}" destId="{6BE55E65-2966-41CA-B405-2E2115AAFF34}" srcOrd="0" destOrd="0" presId="urn:microsoft.com/office/officeart/2005/8/layout/vList2"/>
    <dgm:cxn modelId="{6C929351-F7FB-4AC9-812E-2D7E3966D87E}" type="presOf" srcId="{A440BDF1-DCA7-490B-AF93-CED1C756B38B}" destId="{DEDAC3C3-673D-4ED1-BD42-607C254FACA8}" srcOrd="0" destOrd="0" presId="urn:microsoft.com/office/officeart/2005/8/layout/vList2"/>
    <dgm:cxn modelId="{DF54A2A4-2B2A-4350-80C1-9F28CF5B5FBF}" srcId="{A440BDF1-DCA7-490B-AF93-CED1C756B38B}" destId="{84FB248E-343A-401D-A39D-39B12E832092}" srcOrd="1" destOrd="0" parTransId="{F9B17A0A-178C-48D1-9054-E4311B841AE0}" sibTransId="{BC75E846-8D4C-4DE0-8FBD-702D13BCA94F}"/>
    <dgm:cxn modelId="{E9F793B2-59CB-4BAB-837B-250168C60367}" type="presOf" srcId="{44324874-6F6E-4C01-90C3-24316986B618}" destId="{9166DE94-91BB-4517-B95C-2FFA60684FC5}" srcOrd="0" destOrd="0" presId="urn:microsoft.com/office/officeart/2005/8/layout/vList2"/>
    <dgm:cxn modelId="{ACF16FE3-03AB-425B-8593-D1425B6979EE}" srcId="{A440BDF1-DCA7-490B-AF93-CED1C756B38B}" destId="{44324874-6F6E-4C01-90C3-24316986B618}" srcOrd="0" destOrd="0" parTransId="{5631FF5D-CDFE-4437-B0CC-02E9EF4D1771}" sibTransId="{ADC48A89-7B42-4D29-8569-7095C35C83BB}"/>
    <dgm:cxn modelId="{9718DEFA-5B60-4829-81DD-BEC10976B4B4}" srcId="{A440BDF1-DCA7-490B-AF93-CED1C756B38B}" destId="{B4D76BED-6CC9-4288-A01F-E6074D73EC01}" srcOrd="3" destOrd="0" parTransId="{418433CA-2189-4AE4-96BD-9E4F3476619B}" sibTransId="{1F8FA636-15DE-4D60-8C05-7D6569C4C490}"/>
    <dgm:cxn modelId="{2F00689D-9EA9-44C6-A737-CA974DEA1C18}" type="presParOf" srcId="{DEDAC3C3-673D-4ED1-BD42-607C254FACA8}" destId="{9166DE94-91BB-4517-B95C-2FFA60684FC5}" srcOrd="0" destOrd="0" presId="urn:microsoft.com/office/officeart/2005/8/layout/vList2"/>
    <dgm:cxn modelId="{2FA4EFFB-18F9-4A87-B0AD-497CFDAD86CA}" type="presParOf" srcId="{DEDAC3C3-673D-4ED1-BD42-607C254FACA8}" destId="{99E55DDE-DEEF-49EA-B1EE-A81D8753F6A8}" srcOrd="1" destOrd="0" presId="urn:microsoft.com/office/officeart/2005/8/layout/vList2"/>
    <dgm:cxn modelId="{ADE86CB5-FDC2-4743-AC3F-9B916B8324F7}" type="presParOf" srcId="{DEDAC3C3-673D-4ED1-BD42-607C254FACA8}" destId="{2FCE81DD-7854-4B59-890A-EC2EB7201E6F}" srcOrd="2" destOrd="0" presId="urn:microsoft.com/office/officeart/2005/8/layout/vList2"/>
    <dgm:cxn modelId="{AF0B627C-5568-4587-8BAC-D5946F71B598}" type="presParOf" srcId="{DEDAC3C3-673D-4ED1-BD42-607C254FACA8}" destId="{2DE70E75-543E-4ADC-A978-6979D2A1E459}" srcOrd="3" destOrd="0" presId="urn:microsoft.com/office/officeart/2005/8/layout/vList2"/>
    <dgm:cxn modelId="{655472D1-7A04-4742-9204-7E7EC42E07FA}" type="presParOf" srcId="{DEDAC3C3-673D-4ED1-BD42-607C254FACA8}" destId="{6BE55E65-2966-41CA-B405-2E2115AAFF34}" srcOrd="4" destOrd="0" presId="urn:microsoft.com/office/officeart/2005/8/layout/vList2"/>
    <dgm:cxn modelId="{CAE21F7D-9B0D-4C11-8D7E-917875CF1387}" type="presParOf" srcId="{DEDAC3C3-673D-4ED1-BD42-607C254FACA8}" destId="{49237B10-8FC6-43CF-A5E7-93C7CE0786EF}" srcOrd="5" destOrd="0" presId="urn:microsoft.com/office/officeart/2005/8/layout/vList2"/>
    <dgm:cxn modelId="{D42B548C-5B44-4E1F-9EEE-A624B35A8F72}" type="presParOf" srcId="{DEDAC3C3-673D-4ED1-BD42-607C254FACA8}" destId="{B58F9100-11D7-4B87-B897-DA2C9B71D587}" srcOrd="6"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AE10F51-3BAC-4D8B-B0D4-092995B89F90}"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60A06A58-AAE3-400C-B22D-65BCB1474AA6}">
      <dgm:prSet/>
      <dgm:spPr/>
      <dgm:t>
        <a:bodyPr/>
        <a:lstStyle/>
        <a:p>
          <a:r>
            <a:rPr lang="en-US"/>
            <a:t>JESUS’ EMPTY TOMB</a:t>
          </a:r>
        </a:p>
      </dgm:t>
    </dgm:pt>
    <dgm:pt modelId="{3004871C-D51F-445C-80A0-140D4575A963}" type="parTrans" cxnId="{5B968208-D71F-4816-AC1C-516BCF254CF4}">
      <dgm:prSet/>
      <dgm:spPr/>
      <dgm:t>
        <a:bodyPr/>
        <a:lstStyle/>
        <a:p>
          <a:endParaRPr lang="en-US"/>
        </a:p>
      </dgm:t>
    </dgm:pt>
    <dgm:pt modelId="{19754691-E516-42A4-A687-7B21F43FFED7}" type="sibTrans" cxnId="{5B968208-D71F-4816-AC1C-516BCF254CF4}">
      <dgm:prSet/>
      <dgm:spPr/>
      <dgm:t>
        <a:bodyPr/>
        <a:lstStyle/>
        <a:p>
          <a:endParaRPr lang="en-US"/>
        </a:p>
      </dgm:t>
    </dgm:pt>
    <dgm:pt modelId="{6E8218FF-0632-4B71-95DD-621E4DDA183B}">
      <dgm:prSet/>
      <dgm:spPr/>
      <dgm:t>
        <a:bodyPr/>
        <a:lstStyle/>
        <a:p>
          <a:r>
            <a:rPr lang="en-US"/>
            <a:t>BELIEVERS ARE REMINDED OF THE FOUNDATION OF THE GOSPEL, WHICH IS THE GOOD NEWS</a:t>
          </a:r>
        </a:p>
      </dgm:t>
    </dgm:pt>
    <dgm:pt modelId="{A2960B34-12C9-46E3-BD93-66247C168881}" type="parTrans" cxnId="{FC0FBA0E-50C4-41C0-93CE-9A951343DBFA}">
      <dgm:prSet/>
      <dgm:spPr/>
      <dgm:t>
        <a:bodyPr/>
        <a:lstStyle/>
        <a:p>
          <a:endParaRPr lang="en-US"/>
        </a:p>
      </dgm:t>
    </dgm:pt>
    <dgm:pt modelId="{4C456F02-B22A-4565-97D3-639D9A8B3435}" type="sibTrans" cxnId="{FC0FBA0E-50C4-41C0-93CE-9A951343DBFA}">
      <dgm:prSet/>
      <dgm:spPr/>
      <dgm:t>
        <a:bodyPr/>
        <a:lstStyle/>
        <a:p>
          <a:endParaRPr lang="en-US"/>
        </a:p>
      </dgm:t>
    </dgm:pt>
    <dgm:pt modelId="{C0F030FB-ED70-45D4-8CE2-4996055D3073}">
      <dgm:prSet/>
      <dgm:spPr/>
      <dgm:t>
        <a:bodyPr/>
        <a:lstStyle/>
        <a:p>
          <a:r>
            <a:rPr lang="en-US"/>
            <a:t>THE GOOD NEWS IS THAT CHRIST DIED FOR OUR SINS</a:t>
          </a:r>
        </a:p>
      </dgm:t>
    </dgm:pt>
    <dgm:pt modelId="{15C1AD9C-6DA4-4C7F-9F2D-1FAA88D3B8BC}" type="parTrans" cxnId="{6258C24F-2440-4B80-BFBA-2E521CCC5E87}">
      <dgm:prSet/>
      <dgm:spPr/>
      <dgm:t>
        <a:bodyPr/>
        <a:lstStyle/>
        <a:p>
          <a:endParaRPr lang="en-US"/>
        </a:p>
      </dgm:t>
    </dgm:pt>
    <dgm:pt modelId="{83CC2AB0-6369-457E-B54D-90BA4656838B}" type="sibTrans" cxnId="{6258C24F-2440-4B80-BFBA-2E521CCC5E87}">
      <dgm:prSet/>
      <dgm:spPr/>
      <dgm:t>
        <a:bodyPr/>
        <a:lstStyle/>
        <a:p>
          <a:endParaRPr lang="en-US"/>
        </a:p>
      </dgm:t>
    </dgm:pt>
    <dgm:pt modelId="{1E487552-B068-4F72-99F0-9C0451018801}">
      <dgm:prSet/>
      <dgm:spPr/>
      <dgm:t>
        <a:bodyPr/>
        <a:lstStyle/>
        <a:p>
          <a:r>
            <a:rPr lang="en-US"/>
            <a:t>THE PERISHABLE BODY PUT ON THE IMPERISHABLE FOR US</a:t>
          </a:r>
        </a:p>
      </dgm:t>
    </dgm:pt>
    <dgm:pt modelId="{93B9ED97-D636-4D3C-8704-923811EFB2EF}" type="parTrans" cxnId="{F1DB5642-7C88-49B6-AFBF-3A621ACAD8B2}">
      <dgm:prSet/>
      <dgm:spPr/>
      <dgm:t>
        <a:bodyPr/>
        <a:lstStyle/>
        <a:p>
          <a:endParaRPr lang="en-US"/>
        </a:p>
      </dgm:t>
    </dgm:pt>
    <dgm:pt modelId="{22F46812-C3B5-4D44-8742-0C28142DFB7F}" type="sibTrans" cxnId="{F1DB5642-7C88-49B6-AFBF-3A621ACAD8B2}">
      <dgm:prSet/>
      <dgm:spPr/>
      <dgm:t>
        <a:bodyPr/>
        <a:lstStyle/>
        <a:p>
          <a:endParaRPr lang="en-US"/>
        </a:p>
      </dgm:t>
    </dgm:pt>
    <dgm:pt modelId="{B5BA5625-6157-4AE3-B98D-512CD24B6141}">
      <dgm:prSet/>
      <dgm:spPr/>
      <dgm:t>
        <a:bodyPr/>
        <a:lstStyle/>
        <a:p>
          <a:r>
            <a:rPr lang="en-US"/>
            <a:t>WITHOUT THE  THE RESURRECTION, THE GOSPEL IS INCOMPLETE AND NONEFECTIVE</a:t>
          </a:r>
        </a:p>
      </dgm:t>
    </dgm:pt>
    <dgm:pt modelId="{283032C0-B2B4-4CE2-B29B-A82C93BC9751}" type="parTrans" cxnId="{9940B01F-3C4E-417D-82A5-4AD011BF08F8}">
      <dgm:prSet/>
      <dgm:spPr/>
      <dgm:t>
        <a:bodyPr/>
        <a:lstStyle/>
        <a:p>
          <a:endParaRPr lang="en-US"/>
        </a:p>
      </dgm:t>
    </dgm:pt>
    <dgm:pt modelId="{CCB1C38D-A9AF-44DC-B29E-1219D5E10673}" type="sibTrans" cxnId="{9940B01F-3C4E-417D-82A5-4AD011BF08F8}">
      <dgm:prSet/>
      <dgm:spPr/>
      <dgm:t>
        <a:bodyPr/>
        <a:lstStyle/>
        <a:p>
          <a:endParaRPr lang="en-US"/>
        </a:p>
      </dgm:t>
    </dgm:pt>
    <dgm:pt modelId="{5881E8D2-68B2-47AE-A2EC-77A48A87E806}" type="pres">
      <dgm:prSet presAssocID="{CAE10F51-3BAC-4D8B-B0D4-092995B89F90}" presName="linear" presStyleCnt="0">
        <dgm:presLayoutVars>
          <dgm:animLvl val="lvl"/>
          <dgm:resizeHandles val="exact"/>
        </dgm:presLayoutVars>
      </dgm:prSet>
      <dgm:spPr/>
    </dgm:pt>
    <dgm:pt modelId="{58C2C6CB-BC76-4F0F-863A-A9FB20D5F553}" type="pres">
      <dgm:prSet presAssocID="{60A06A58-AAE3-400C-B22D-65BCB1474AA6}" presName="parentText" presStyleLbl="node1" presStyleIdx="0" presStyleCnt="5">
        <dgm:presLayoutVars>
          <dgm:chMax val="0"/>
          <dgm:bulletEnabled val="1"/>
        </dgm:presLayoutVars>
      </dgm:prSet>
      <dgm:spPr/>
    </dgm:pt>
    <dgm:pt modelId="{AE7AE78C-4C9C-4314-8278-B3E0FD201BF7}" type="pres">
      <dgm:prSet presAssocID="{19754691-E516-42A4-A687-7B21F43FFED7}" presName="spacer" presStyleCnt="0"/>
      <dgm:spPr/>
    </dgm:pt>
    <dgm:pt modelId="{6AC74D4F-99AE-4BDC-AF32-ECAC7806E916}" type="pres">
      <dgm:prSet presAssocID="{6E8218FF-0632-4B71-95DD-621E4DDA183B}" presName="parentText" presStyleLbl="node1" presStyleIdx="1" presStyleCnt="5">
        <dgm:presLayoutVars>
          <dgm:chMax val="0"/>
          <dgm:bulletEnabled val="1"/>
        </dgm:presLayoutVars>
      </dgm:prSet>
      <dgm:spPr/>
    </dgm:pt>
    <dgm:pt modelId="{97A688FC-FC8C-4125-80BA-38EDFA2D5DFB}" type="pres">
      <dgm:prSet presAssocID="{4C456F02-B22A-4565-97D3-639D9A8B3435}" presName="spacer" presStyleCnt="0"/>
      <dgm:spPr/>
    </dgm:pt>
    <dgm:pt modelId="{3115B130-0799-4F35-86F5-EBAFD7FB8904}" type="pres">
      <dgm:prSet presAssocID="{C0F030FB-ED70-45D4-8CE2-4996055D3073}" presName="parentText" presStyleLbl="node1" presStyleIdx="2" presStyleCnt="5">
        <dgm:presLayoutVars>
          <dgm:chMax val="0"/>
          <dgm:bulletEnabled val="1"/>
        </dgm:presLayoutVars>
      </dgm:prSet>
      <dgm:spPr/>
    </dgm:pt>
    <dgm:pt modelId="{0979BFE0-76F5-40B0-9378-A99CBA35021C}" type="pres">
      <dgm:prSet presAssocID="{83CC2AB0-6369-457E-B54D-90BA4656838B}" presName="spacer" presStyleCnt="0"/>
      <dgm:spPr/>
    </dgm:pt>
    <dgm:pt modelId="{AFDA5537-409B-4D6E-9919-CF7720647F37}" type="pres">
      <dgm:prSet presAssocID="{1E487552-B068-4F72-99F0-9C0451018801}" presName="parentText" presStyleLbl="node1" presStyleIdx="3" presStyleCnt="5">
        <dgm:presLayoutVars>
          <dgm:chMax val="0"/>
          <dgm:bulletEnabled val="1"/>
        </dgm:presLayoutVars>
      </dgm:prSet>
      <dgm:spPr/>
    </dgm:pt>
    <dgm:pt modelId="{BEB02654-8472-4114-979C-3351DB96B236}" type="pres">
      <dgm:prSet presAssocID="{22F46812-C3B5-4D44-8742-0C28142DFB7F}" presName="spacer" presStyleCnt="0"/>
      <dgm:spPr/>
    </dgm:pt>
    <dgm:pt modelId="{CE790556-FED9-44E7-8A69-E4FCDA345661}" type="pres">
      <dgm:prSet presAssocID="{B5BA5625-6157-4AE3-B98D-512CD24B6141}" presName="parentText" presStyleLbl="node1" presStyleIdx="4" presStyleCnt="5">
        <dgm:presLayoutVars>
          <dgm:chMax val="0"/>
          <dgm:bulletEnabled val="1"/>
        </dgm:presLayoutVars>
      </dgm:prSet>
      <dgm:spPr/>
    </dgm:pt>
  </dgm:ptLst>
  <dgm:cxnLst>
    <dgm:cxn modelId="{5B968208-D71F-4816-AC1C-516BCF254CF4}" srcId="{CAE10F51-3BAC-4D8B-B0D4-092995B89F90}" destId="{60A06A58-AAE3-400C-B22D-65BCB1474AA6}" srcOrd="0" destOrd="0" parTransId="{3004871C-D51F-445C-80A0-140D4575A963}" sibTransId="{19754691-E516-42A4-A687-7B21F43FFED7}"/>
    <dgm:cxn modelId="{FC0FBA0E-50C4-41C0-93CE-9A951343DBFA}" srcId="{CAE10F51-3BAC-4D8B-B0D4-092995B89F90}" destId="{6E8218FF-0632-4B71-95DD-621E4DDA183B}" srcOrd="1" destOrd="0" parTransId="{A2960B34-12C9-46E3-BD93-66247C168881}" sibTransId="{4C456F02-B22A-4565-97D3-639D9A8B3435}"/>
    <dgm:cxn modelId="{9A33F516-3561-4966-B0D2-12A888999062}" type="presOf" srcId="{B5BA5625-6157-4AE3-B98D-512CD24B6141}" destId="{CE790556-FED9-44E7-8A69-E4FCDA345661}" srcOrd="0" destOrd="0" presId="urn:microsoft.com/office/officeart/2005/8/layout/vList2"/>
    <dgm:cxn modelId="{9940B01F-3C4E-417D-82A5-4AD011BF08F8}" srcId="{CAE10F51-3BAC-4D8B-B0D4-092995B89F90}" destId="{B5BA5625-6157-4AE3-B98D-512CD24B6141}" srcOrd="4" destOrd="0" parTransId="{283032C0-B2B4-4CE2-B29B-A82C93BC9751}" sibTransId="{CCB1C38D-A9AF-44DC-B29E-1219D5E10673}"/>
    <dgm:cxn modelId="{6314D427-B913-41F2-851F-C4E99681413D}" type="presOf" srcId="{CAE10F51-3BAC-4D8B-B0D4-092995B89F90}" destId="{5881E8D2-68B2-47AE-A2EC-77A48A87E806}" srcOrd="0" destOrd="0" presId="urn:microsoft.com/office/officeart/2005/8/layout/vList2"/>
    <dgm:cxn modelId="{E2650439-616E-447D-A80F-6EFD6447719A}" type="presOf" srcId="{60A06A58-AAE3-400C-B22D-65BCB1474AA6}" destId="{58C2C6CB-BC76-4F0F-863A-A9FB20D5F553}" srcOrd="0" destOrd="0" presId="urn:microsoft.com/office/officeart/2005/8/layout/vList2"/>
    <dgm:cxn modelId="{F1DB5642-7C88-49B6-AFBF-3A621ACAD8B2}" srcId="{CAE10F51-3BAC-4D8B-B0D4-092995B89F90}" destId="{1E487552-B068-4F72-99F0-9C0451018801}" srcOrd="3" destOrd="0" parTransId="{93B9ED97-D636-4D3C-8704-923811EFB2EF}" sibTransId="{22F46812-C3B5-4D44-8742-0C28142DFB7F}"/>
    <dgm:cxn modelId="{6258C24F-2440-4B80-BFBA-2E521CCC5E87}" srcId="{CAE10F51-3BAC-4D8B-B0D4-092995B89F90}" destId="{C0F030FB-ED70-45D4-8CE2-4996055D3073}" srcOrd="2" destOrd="0" parTransId="{15C1AD9C-6DA4-4C7F-9F2D-1FAA88D3B8BC}" sibTransId="{83CC2AB0-6369-457E-B54D-90BA4656838B}"/>
    <dgm:cxn modelId="{3A062177-B582-48B7-9259-D93E563EC0C3}" type="presOf" srcId="{C0F030FB-ED70-45D4-8CE2-4996055D3073}" destId="{3115B130-0799-4F35-86F5-EBAFD7FB8904}" srcOrd="0" destOrd="0" presId="urn:microsoft.com/office/officeart/2005/8/layout/vList2"/>
    <dgm:cxn modelId="{B7CF8977-5675-455F-A3B0-95C0B473738F}" type="presOf" srcId="{1E487552-B068-4F72-99F0-9C0451018801}" destId="{AFDA5537-409B-4D6E-9919-CF7720647F37}" srcOrd="0" destOrd="0" presId="urn:microsoft.com/office/officeart/2005/8/layout/vList2"/>
    <dgm:cxn modelId="{B888FAE8-CD63-4924-A80F-59015FACC01C}" type="presOf" srcId="{6E8218FF-0632-4B71-95DD-621E4DDA183B}" destId="{6AC74D4F-99AE-4BDC-AF32-ECAC7806E916}" srcOrd="0" destOrd="0" presId="urn:microsoft.com/office/officeart/2005/8/layout/vList2"/>
    <dgm:cxn modelId="{92798033-8118-49F9-B568-0DE64D9D01BF}" type="presParOf" srcId="{5881E8D2-68B2-47AE-A2EC-77A48A87E806}" destId="{58C2C6CB-BC76-4F0F-863A-A9FB20D5F553}" srcOrd="0" destOrd="0" presId="urn:microsoft.com/office/officeart/2005/8/layout/vList2"/>
    <dgm:cxn modelId="{B442A0A1-65D2-4ABB-8B4D-277CF2D5408A}" type="presParOf" srcId="{5881E8D2-68B2-47AE-A2EC-77A48A87E806}" destId="{AE7AE78C-4C9C-4314-8278-B3E0FD201BF7}" srcOrd="1" destOrd="0" presId="urn:microsoft.com/office/officeart/2005/8/layout/vList2"/>
    <dgm:cxn modelId="{ACC323D7-81B4-4065-AC79-CB65E6E21124}" type="presParOf" srcId="{5881E8D2-68B2-47AE-A2EC-77A48A87E806}" destId="{6AC74D4F-99AE-4BDC-AF32-ECAC7806E916}" srcOrd="2" destOrd="0" presId="urn:microsoft.com/office/officeart/2005/8/layout/vList2"/>
    <dgm:cxn modelId="{1B69DDFD-679A-4607-8DD7-E924C8362EEA}" type="presParOf" srcId="{5881E8D2-68B2-47AE-A2EC-77A48A87E806}" destId="{97A688FC-FC8C-4125-80BA-38EDFA2D5DFB}" srcOrd="3" destOrd="0" presId="urn:microsoft.com/office/officeart/2005/8/layout/vList2"/>
    <dgm:cxn modelId="{92963E26-50FD-4101-A1E7-827EED1BB10F}" type="presParOf" srcId="{5881E8D2-68B2-47AE-A2EC-77A48A87E806}" destId="{3115B130-0799-4F35-86F5-EBAFD7FB8904}" srcOrd="4" destOrd="0" presId="urn:microsoft.com/office/officeart/2005/8/layout/vList2"/>
    <dgm:cxn modelId="{5004A3C3-4895-4972-95D9-83F8C871B5B9}" type="presParOf" srcId="{5881E8D2-68B2-47AE-A2EC-77A48A87E806}" destId="{0979BFE0-76F5-40B0-9378-A99CBA35021C}" srcOrd="5" destOrd="0" presId="urn:microsoft.com/office/officeart/2005/8/layout/vList2"/>
    <dgm:cxn modelId="{57DAC7AD-77F1-44A9-BE16-204AF1374ECB}" type="presParOf" srcId="{5881E8D2-68B2-47AE-A2EC-77A48A87E806}" destId="{AFDA5537-409B-4D6E-9919-CF7720647F37}" srcOrd="6" destOrd="0" presId="urn:microsoft.com/office/officeart/2005/8/layout/vList2"/>
    <dgm:cxn modelId="{855F40D5-251E-49A1-8837-05C7D7173573}" type="presParOf" srcId="{5881E8D2-68B2-47AE-A2EC-77A48A87E806}" destId="{BEB02654-8472-4114-979C-3351DB96B236}" srcOrd="7" destOrd="0" presId="urn:microsoft.com/office/officeart/2005/8/layout/vList2"/>
    <dgm:cxn modelId="{BBD888BE-B98B-4EED-8325-DD00B9404297}" type="presParOf" srcId="{5881E8D2-68B2-47AE-A2EC-77A48A87E806}" destId="{CE790556-FED9-44E7-8A69-E4FCDA345661}"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D444039-FB23-441F-9322-DBF2CAD52C81}"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CDC34BEB-2505-4437-B147-B24B89226552}">
      <dgm:prSet/>
      <dgm:spPr/>
      <dgm:t>
        <a:bodyPr/>
        <a:lstStyle/>
        <a:p>
          <a:r>
            <a:rPr lang="en-US"/>
            <a:t>WHAT IS SIGNIFICANT ABOUT THE EMPTY TOMB?</a:t>
          </a:r>
        </a:p>
      </dgm:t>
    </dgm:pt>
    <dgm:pt modelId="{7053593A-C696-47FC-9222-062F059BFF4F}" type="parTrans" cxnId="{910D604E-BA1E-4EB6-A3C3-E3C534EEF7E5}">
      <dgm:prSet/>
      <dgm:spPr/>
      <dgm:t>
        <a:bodyPr/>
        <a:lstStyle/>
        <a:p>
          <a:endParaRPr lang="en-US"/>
        </a:p>
      </dgm:t>
    </dgm:pt>
    <dgm:pt modelId="{23684F93-57C9-4C2E-ACA6-3A175F3FA7C0}" type="sibTrans" cxnId="{910D604E-BA1E-4EB6-A3C3-E3C534EEF7E5}">
      <dgm:prSet/>
      <dgm:spPr/>
      <dgm:t>
        <a:bodyPr/>
        <a:lstStyle/>
        <a:p>
          <a:endParaRPr lang="en-US"/>
        </a:p>
      </dgm:t>
    </dgm:pt>
    <dgm:pt modelId="{C240505F-C99D-4265-A791-0F9ECC9F01C2}">
      <dgm:prSet/>
      <dgm:spPr/>
      <dgm:t>
        <a:bodyPr/>
        <a:lstStyle/>
        <a:p>
          <a:r>
            <a:rPr lang="en-US"/>
            <a:t>WHAT DO WE MEAN ABOUT THE TERM, “RESURRECTION?”</a:t>
          </a:r>
        </a:p>
      </dgm:t>
    </dgm:pt>
    <dgm:pt modelId="{B5560F8C-DD7F-4EF9-A94D-56D353D95820}" type="parTrans" cxnId="{0C1F861C-C68D-47D9-97F1-BF392898927B}">
      <dgm:prSet/>
      <dgm:spPr/>
      <dgm:t>
        <a:bodyPr/>
        <a:lstStyle/>
        <a:p>
          <a:endParaRPr lang="en-US"/>
        </a:p>
      </dgm:t>
    </dgm:pt>
    <dgm:pt modelId="{2D26E2BE-EF35-4070-8316-C0BDE751B544}" type="sibTrans" cxnId="{0C1F861C-C68D-47D9-97F1-BF392898927B}">
      <dgm:prSet/>
      <dgm:spPr/>
      <dgm:t>
        <a:bodyPr/>
        <a:lstStyle/>
        <a:p>
          <a:endParaRPr lang="en-US"/>
        </a:p>
      </dgm:t>
    </dgm:pt>
    <dgm:pt modelId="{21BBF03B-8A8B-46B2-B726-E41E9F3CC4FD}">
      <dgm:prSet/>
      <dgm:spPr/>
      <dgm:t>
        <a:bodyPr/>
        <a:lstStyle/>
        <a:p>
          <a:r>
            <a:rPr lang="en-US"/>
            <a:t>WHAT WOULD THIS WORLD BE LIKE IF THE RESURRECTION OF JESUS HADN’T OCCURRED?</a:t>
          </a:r>
        </a:p>
      </dgm:t>
    </dgm:pt>
    <dgm:pt modelId="{5DD45AAE-9F13-4AAD-844A-B3AD18039BAA}" type="parTrans" cxnId="{02415529-FFBB-4A19-B7C8-696AFE849839}">
      <dgm:prSet/>
      <dgm:spPr/>
      <dgm:t>
        <a:bodyPr/>
        <a:lstStyle/>
        <a:p>
          <a:endParaRPr lang="en-US"/>
        </a:p>
      </dgm:t>
    </dgm:pt>
    <dgm:pt modelId="{4F376F60-47AE-439B-93ED-7A5E1E6B9022}" type="sibTrans" cxnId="{02415529-FFBB-4A19-B7C8-696AFE849839}">
      <dgm:prSet/>
      <dgm:spPr/>
      <dgm:t>
        <a:bodyPr/>
        <a:lstStyle/>
        <a:p>
          <a:endParaRPr lang="en-US"/>
        </a:p>
      </dgm:t>
    </dgm:pt>
    <dgm:pt modelId="{49670A3B-7DDA-432D-BCFB-0E1A8762A652}" type="pres">
      <dgm:prSet presAssocID="{DD444039-FB23-441F-9322-DBF2CAD52C81}" presName="linear" presStyleCnt="0">
        <dgm:presLayoutVars>
          <dgm:animLvl val="lvl"/>
          <dgm:resizeHandles val="exact"/>
        </dgm:presLayoutVars>
      </dgm:prSet>
      <dgm:spPr/>
    </dgm:pt>
    <dgm:pt modelId="{DCEC57C5-72DD-4D7D-8787-7ABB8A7EAC51}" type="pres">
      <dgm:prSet presAssocID="{CDC34BEB-2505-4437-B147-B24B89226552}" presName="parentText" presStyleLbl="node1" presStyleIdx="0" presStyleCnt="3">
        <dgm:presLayoutVars>
          <dgm:chMax val="0"/>
          <dgm:bulletEnabled val="1"/>
        </dgm:presLayoutVars>
      </dgm:prSet>
      <dgm:spPr/>
    </dgm:pt>
    <dgm:pt modelId="{388869F6-6E23-409F-87E6-240946776799}" type="pres">
      <dgm:prSet presAssocID="{23684F93-57C9-4C2E-ACA6-3A175F3FA7C0}" presName="spacer" presStyleCnt="0"/>
      <dgm:spPr/>
    </dgm:pt>
    <dgm:pt modelId="{CFC99DB6-18EB-4479-AD4E-A43121AD58DC}" type="pres">
      <dgm:prSet presAssocID="{C240505F-C99D-4265-A791-0F9ECC9F01C2}" presName="parentText" presStyleLbl="node1" presStyleIdx="1" presStyleCnt="3">
        <dgm:presLayoutVars>
          <dgm:chMax val="0"/>
          <dgm:bulletEnabled val="1"/>
        </dgm:presLayoutVars>
      </dgm:prSet>
      <dgm:spPr/>
    </dgm:pt>
    <dgm:pt modelId="{E4DA9DB5-7EA3-44FE-9ED8-61E4D6011B3A}" type="pres">
      <dgm:prSet presAssocID="{2D26E2BE-EF35-4070-8316-C0BDE751B544}" presName="spacer" presStyleCnt="0"/>
      <dgm:spPr/>
    </dgm:pt>
    <dgm:pt modelId="{3A23C218-B176-423B-8404-53C67B0B0447}" type="pres">
      <dgm:prSet presAssocID="{21BBF03B-8A8B-46B2-B726-E41E9F3CC4FD}" presName="parentText" presStyleLbl="node1" presStyleIdx="2" presStyleCnt="3">
        <dgm:presLayoutVars>
          <dgm:chMax val="0"/>
          <dgm:bulletEnabled val="1"/>
        </dgm:presLayoutVars>
      </dgm:prSet>
      <dgm:spPr/>
    </dgm:pt>
  </dgm:ptLst>
  <dgm:cxnLst>
    <dgm:cxn modelId="{0C1F861C-C68D-47D9-97F1-BF392898927B}" srcId="{DD444039-FB23-441F-9322-DBF2CAD52C81}" destId="{C240505F-C99D-4265-A791-0F9ECC9F01C2}" srcOrd="1" destOrd="0" parTransId="{B5560F8C-DD7F-4EF9-A94D-56D353D95820}" sibTransId="{2D26E2BE-EF35-4070-8316-C0BDE751B544}"/>
    <dgm:cxn modelId="{02415529-FFBB-4A19-B7C8-696AFE849839}" srcId="{DD444039-FB23-441F-9322-DBF2CAD52C81}" destId="{21BBF03B-8A8B-46B2-B726-E41E9F3CC4FD}" srcOrd="2" destOrd="0" parTransId="{5DD45AAE-9F13-4AAD-844A-B3AD18039BAA}" sibTransId="{4F376F60-47AE-439B-93ED-7A5E1E6B9022}"/>
    <dgm:cxn modelId="{910D604E-BA1E-4EB6-A3C3-E3C534EEF7E5}" srcId="{DD444039-FB23-441F-9322-DBF2CAD52C81}" destId="{CDC34BEB-2505-4437-B147-B24B89226552}" srcOrd="0" destOrd="0" parTransId="{7053593A-C696-47FC-9222-062F059BFF4F}" sibTransId="{23684F93-57C9-4C2E-ACA6-3A175F3FA7C0}"/>
    <dgm:cxn modelId="{D43C1D87-BD44-4449-B067-138E2327760C}" type="presOf" srcId="{CDC34BEB-2505-4437-B147-B24B89226552}" destId="{DCEC57C5-72DD-4D7D-8787-7ABB8A7EAC51}" srcOrd="0" destOrd="0" presId="urn:microsoft.com/office/officeart/2005/8/layout/vList2"/>
    <dgm:cxn modelId="{9D47C8C0-B558-4A1F-9147-43B095018DF3}" type="presOf" srcId="{C240505F-C99D-4265-A791-0F9ECC9F01C2}" destId="{CFC99DB6-18EB-4479-AD4E-A43121AD58DC}" srcOrd="0" destOrd="0" presId="urn:microsoft.com/office/officeart/2005/8/layout/vList2"/>
    <dgm:cxn modelId="{377C8CCE-2AF7-4C50-9D3F-B90934F502DD}" type="presOf" srcId="{21BBF03B-8A8B-46B2-B726-E41E9F3CC4FD}" destId="{3A23C218-B176-423B-8404-53C67B0B0447}" srcOrd="0" destOrd="0" presId="urn:microsoft.com/office/officeart/2005/8/layout/vList2"/>
    <dgm:cxn modelId="{BDE615F4-8C62-4B9D-A80C-EAFDAC1C0213}" type="presOf" srcId="{DD444039-FB23-441F-9322-DBF2CAD52C81}" destId="{49670A3B-7DDA-432D-BCFB-0E1A8762A652}" srcOrd="0" destOrd="0" presId="urn:microsoft.com/office/officeart/2005/8/layout/vList2"/>
    <dgm:cxn modelId="{63A51B53-B938-44A7-A685-739C3E6C6D20}" type="presParOf" srcId="{49670A3B-7DDA-432D-BCFB-0E1A8762A652}" destId="{DCEC57C5-72DD-4D7D-8787-7ABB8A7EAC51}" srcOrd="0" destOrd="0" presId="urn:microsoft.com/office/officeart/2005/8/layout/vList2"/>
    <dgm:cxn modelId="{1E588658-A213-4589-95D8-6962444D5555}" type="presParOf" srcId="{49670A3B-7DDA-432D-BCFB-0E1A8762A652}" destId="{388869F6-6E23-409F-87E6-240946776799}" srcOrd="1" destOrd="0" presId="urn:microsoft.com/office/officeart/2005/8/layout/vList2"/>
    <dgm:cxn modelId="{D2DFBB9D-5ABA-492D-B399-359AD163DAF3}" type="presParOf" srcId="{49670A3B-7DDA-432D-BCFB-0E1A8762A652}" destId="{CFC99DB6-18EB-4479-AD4E-A43121AD58DC}" srcOrd="2" destOrd="0" presId="urn:microsoft.com/office/officeart/2005/8/layout/vList2"/>
    <dgm:cxn modelId="{18503B72-669B-4F0E-B273-0A36E5615A16}" type="presParOf" srcId="{49670A3B-7DDA-432D-BCFB-0E1A8762A652}" destId="{E4DA9DB5-7EA3-44FE-9ED8-61E4D6011B3A}" srcOrd="3" destOrd="0" presId="urn:microsoft.com/office/officeart/2005/8/layout/vList2"/>
    <dgm:cxn modelId="{4802229F-6A7E-4046-924E-C5CC36E7CDF8}" type="presParOf" srcId="{49670A3B-7DDA-432D-BCFB-0E1A8762A652}" destId="{3A23C218-B176-423B-8404-53C67B0B0447}"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99C440C-03E0-451C-9320-3CF857F8398B}" type="doc">
      <dgm:prSet loTypeId="urn:microsoft.com/office/officeart/2008/layout/LinedList" loCatId="list" qsTypeId="urn:microsoft.com/office/officeart/2005/8/quickstyle/simple1" qsCatId="simple" csTypeId="urn:microsoft.com/office/officeart/2005/8/colors/colorful5" csCatId="colorful" phldr="1"/>
      <dgm:spPr/>
      <dgm:t>
        <a:bodyPr/>
        <a:lstStyle/>
        <a:p>
          <a:endParaRPr lang="en-US"/>
        </a:p>
      </dgm:t>
    </dgm:pt>
    <dgm:pt modelId="{A34801B6-ADE1-4CD5-9897-023B8B85FFD9}">
      <dgm:prSet/>
      <dgm:spPr/>
      <dgm:t>
        <a:bodyPr/>
        <a:lstStyle/>
        <a:p>
          <a:r>
            <a:rPr lang="en-US" b="1" i="1"/>
            <a:t>Some  in the Corinthian church did not believe that Christ was resurrected  because they exalted  the spiritual so much that they devalued the physical. </a:t>
          </a:r>
          <a:endParaRPr lang="en-US"/>
        </a:p>
      </dgm:t>
    </dgm:pt>
    <dgm:pt modelId="{CDE23BA0-FA9A-4F03-BF60-169266ECC476}" type="parTrans" cxnId="{44095C91-7DB9-443F-81F7-73FED2EEB8D9}">
      <dgm:prSet/>
      <dgm:spPr/>
      <dgm:t>
        <a:bodyPr/>
        <a:lstStyle/>
        <a:p>
          <a:endParaRPr lang="en-US"/>
        </a:p>
      </dgm:t>
    </dgm:pt>
    <dgm:pt modelId="{1084ACFF-22A1-4AE5-9DC5-41CBA4FA8A8A}" type="sibTrans" cxnId="{44095C91-7DB9-443F-81F7-73FED2EEB8D9}">
      <dgm:prSet/>
      <dgm:spPr/>
      <dgm:t>
        <a:bodyPr/>
        <a:lstStyle/>
        <a:p>
          <a:endParaRPr lang="en-US"/>
        </a:p>
      </dgm:t>
    </dgm:pt>
    <dgm:pt modelId="{DD297612-A8B1-43AF-8A61-9876FB356121}">
      <dgm:prSet/>
      <dgm:spPr/>
      <dgm:t>
        <a:bodyPr/>
        <a:lstStyle/>
        <a:p>
          <a:r>
            <a:rPr lang="en-US" b="1" i="1" dirty="0"/>
            <a:t>Paul begins his argument with the good news that they owe the existence of the community of faith that was obtained by believing the gospel which he preached.</a:t>
          </a:r>
          <a:endParaRPr lang="en-US" dirty="0"/>
        </a:p>
      </dgm:t>
    </dgm:pt>
    <dgm:pt modelId="{FD255665-A3F6-42CD-B17E-3E35A122D767}" type="parTrans" cxnId="{359D8C83-431C-4BC9-894D-973198C2BBE4}">
      <dgm:prSet/>
      <dgm:spPr/>
      <dgm:t>
        <a:bodyPr/>
        <a:lstStyle/>
        <a:p>
          <a:endParaRPr lang="en-US"/>
        </a:p>
      </dgm:t>
    </dgm:pt>
    <dgm:pt modelId="{2D256024-3FC9-418D-A42E-1ADBD2B37BAB}" type="sibTrans" cxnId="{359D8C83-431C-4BC9-894D-973198C2BBE4}">
      <dgm:prSet/>
      <dgm:spPr/>
      <dgm:t>
        <a:bodyPr/>
        <a:lstStyle/>
        <a:p>
          <a:endParaRPr lang="en-US"/>
        </a:p>
      </dgm:t>
    </dgm:pt>
    <dgm:pt modelId="{AAE0D232-E1B8-4B14-ADDC-644D4D675439}" type="pres">
      <dgm:prSet presAssocID="{099C440C-03E0-451C-9320-3CF857F8398B}" presName="vert0" presStyleCnt="0">
        <dgm:presLayoutVars>
          <dgm:dir/>
          <dgm:animOne val="branch"/>
          <dgm:animLvl val="lvl"/>
        </dgm:presLayoutVars>
      </dgm:prSet>
      <dgm:spPr/>
    </dgm:pt>
    <dgm:pt modelId="{11B30116-6FA9-4926-8BF1-4808120E3D40}" type="pres">
      <dgm:prSet presAssocID="{A34801B6-ADE1-4CD5-9897-023B8B85FFD9}" presName="thickLine" presStyleLbl="alignNode1" presStyleIdx="0" presStyleCnt="2"/>
      <dgm:spPr/>
    </dgm:pt>
    <dgm:pt modelId="{341FDD38-2C52-45B0-8698-D6359031E9B7}" type="pres">
      <dgm:prSet presAssocID="{A34801B6-ADE1-4CD5-9897-023B8B85FFD9}" presName="horz1" presStyleCnt="0"/>
      <dgm:spPr/>
    </dgm:pt>
    <dgm:pt modelId="{F4ED3537-24C4-43C5-9CA1-85BAD3428F27}" type="pres">
      <dgm:prSet presAssocID="{A34801B6-ADE1-4CD5-9897-023B8B85FFD9}" presName="tx1" presStyleLbl="revTx" presStyleIdx="0" presStyleCnt="2"/>
      <dgm:spPr/>
    </dgm:pt>
    <dgm:pt modelId="{3702EAE8-0706-44E0-B911-FBE0E1502790}" type="pres">
      <dgm:prSet presAssocID="{A34801B6-ADE1-4CD5-9897-023B8B85FFD9}" presName="vert1" presStyleCnt="0"/>
      <dgm:spPr/>
    </dgm:pt>
    <dgm:pt modelId="{C232EA65-8CA5-45C5-9B3E-15381374CB25}" type="pres">
      <dgm:prSet presAssocID="{DD297612-A8B1-43AF-8A61-9876FB356121}" presName="thickLine" presStyleLbl="alignNode1" presStyleIdx="1" presStyleCnt="2"/>
      <dgm:spPr/>
    </dgm:pt>
    <dgm:pt modelId="{F973277A-443A-42FD-B8C1-A125A08D982E}" type="pres">
      <dgm:prSet presAssocID="{DD297612-A8B1-43AF-8A61-9876FB356121}" presName="horz1" presStyleCnt="0"/>
      <dgm:spPr/>
    </dgm:pt>
    <dgm:pt modelId="{0319771A-F861-46AA-A06C-36D26687031B}" type="pres">
      <dgm:prSet presAssocID="{DD297612-A8B1-43AF-8A61-9876FB356121}" presName="tx1" presStyleLbl="revTx" presStyleIdx="1" presStyleCnt="2"/>
      <dgm:spPr/>
    </dgm:pt>
    <dgm:pt modelId="{0DE691A6-03C7-421C-8C12-F71C2B653BFE}" type="pres">
      <dgm:prSet presAssocID="{DD297612-A8B1-43AF-8A61-9876FB356121}" presName="vert1" presStyleCnt="0"/>
      <dgm:spPr/>
    </dgm:pt>
  </dgm:ptLst>
  <dgm:cxnLst>
    <dgm:cxn modelId="{0D7E114B-72FC-47D1-B785-188C075A1A63}" type="presOf" srcId="{DD297612-A8B1-43AF-8A61-9876FB356121}" destId="{0319771A-F861-46AA-A06C-36D26687031B}" srcOrd="0" destOrd="0" presId="urn:microsoft.com/office/officeart/2008/layout/LinedList"/>
    <dgm:cxn modelId="{359D8C83-431C-4BC9-894D-973198C2BBE4}" srcId="{099C440C-03E0-451C-9320-3CF857F8398B}" destId="{DD297612-A8B1-43AF-8A61-9876FB356121}" srcOrd="1" destOrd="0" parTransId="{FD255665-A3F6-42CD-B17E-3E35A122D767}" sibTransId="{2D256024-3FC9-418D-A42E-1ADBD2B37BAB}"/>
    <dgm:cxn modelId="{44095C91-7DB9-443F-81F7-73FED2EEB8D9}" srcId="{099C440C-03E0-451C-9320-3CF857F8398B}" destId="{A34801B6-ADE1-4CD5-9897-023B8B85FFD9}" srcOrd="0" destOrd="0" parTransId="{CDE23BA0-FA9A-4F03-BF60-169266ECC476}" sibTransId="{1084ACFF-22A1-4AE5-9DC5-41CBA4FA8A8A}"/>
    <dgm:cxn modelId="{DBC66CC8-44ED-4224-B4E4-F01F2EE30A50}" type="presOf" srcId="{A34801B6-ADE1-4CD5-9897-023B8B85FFD9}" destId="{F4ED3537-24C4-43C5-9CA1-85BAD3428F27}" srcOrd="0" destOrd="0" presId="urn:microsoft.com/office/officeart/2008/layout/LinedList"/>
    <dgm:cxn modelId="{FFA75EFE-744F-4486-ACEA-386CC5A6C736}" type="presOf" srcId="{099C440C-03E0-451C-9320-3CF857F8398B}" destId="{AAE0D232-E1B8-4B14-ADDC-644D4D675439}" srcOrd="0" destOrd="0" presId="urn:microsoft.com/office/officeart/2008/layout/LinedList"/>
    <dgm:cxn modelId="{3B601E2B-471A-43A8-9BD4-4683C103D169}" type="presParOf" srcId="{AAE0D232-E1B8-4B14-ADDC-644D4D675439}" destId="{11B30116-6FA9-4926-8BF1-4808120E3D40}" srcOrd="0" destOrd="0" presId="urn:microsoft.com/office/officeart/2008/layout/LinedList"/>
    <dgm:cxn modelId="{2ABFA450-0B61-49AC-BA30-D7FD04FA62FE}" type="presParOf" srcId="{AAE0D232-E1B8-4B14-ADDC-644D4D675439}" destId="{341FDD38-2C52-45B0-8698-D6359031E9B7}" srcOrd="1" destOrd="0" presId="urn:microsoft.com/office/officeart/2008/layout/LinedList"/>
    <dgm:cxn modelId="{644B8B4F-3B9E-463E-987C-66F463977BC0}" type="presParOf" srcId="{341FDD38-2C52-45B0-8698-D6359031E9B7}" destId="{F4ED3537-24C4-43C5-9CA1-85BAD3428F27}" srcOrd="0" destOrd="0" presId="urn:microsoft.com/office/officeart/2008/layout/LinedList"/>
    <dgm:cxn modelId="{1BA0BB2E-CEEA-4AAC-BDDA-A10E038474FF}" type="presParOf" srcId="{341FDD38-2C52-45B0-8698-D6359031E9B7}" destId="{3702EAE8-0706-44E0-B911-FBE0E1502790}" srcOrd="1" destOrd="0" presId="urn:microsoft.com/office/officeart/2008/layout/LinedList"/>
    <dgm:cxn modelId="{1F0DA3B0-1B16-462C-B63B-FAC4A6930A17}" type="presParOf" srcId="{AAE0D232-E1B8-4B14-ADDC-644D4D675439}" destId="{C232EA65-8CA5-45C5-9B3E-15381374CB25}" srcOrd="2" destOrd="0" presId="urn:microsoft.com/office/officeart/2008/layout/LinedList"/>
    <dgm:cxn modelId="{C0FDF447-EE87-41D0-9004-6FF5C4BA8361}" type="presParOf" srcId="{AAE0D232-E1B8-4B14-ADDC-644D4D675439}" destId="{F973277A-443A-42FD-B8C1-A125A08D982E}" srcOrd="3" destOrd="0" presId="urn:microsoft.com/office/officeart/2008/layout/LinedList"/>
    <dgm:cxn modelId="{B8231FBD-7640-4613-8E45-C82A200F1F2F}" type="presParOf" srcId="{F973277A-443A-42FD-B8C1-A125A08D982E}" destId="{0319771A-F861-46AA-A06C-36D26687031B}" srcOrd="0" destOrd="0" presId="urn:microsoft.com/office/officeart/2008/layout/LinedList"/>
    <dgm:cxn modelId="{F69A20B0-1EA8-4330-B734-78C60F5D6873}" type="presParOf" srcId="{F973277A-443A-42FD-B8C1-A125A08D982E}" destId="{0DE691A6-03C7-421C-8C12-F71C2B653BFE}"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DE89AC3-7D6F-43E4-866D-DF7FF0094C24}" type="doc">
      <dgm:prSet loTypeId="urn:microsoft.com/office/officeart/2008/layout/LinedList" loCatId="list" qsTypeId="urn:microsoft.com/office/officeart/2005/8/quickstyle/simple1" qsCatId="simple" csTypeId="urn:microsoft.com/office/officeart/2005/8/colors/colorful1" csCatId="colorful"/>
      <dgm:spPr/>
      <dgm:t>
        <a:bodyPr/>
        <a:lstStyle/>
        <a:p>
          <a:endParaRPr lang="en-US"/>
        </a:p>
      </dgm:t>
    </dgm:pt>
    <dgm:pt modelId="{0990DFBF-2522-4806-9C23-8277149DDFCB}">
      <dgm:prSet/>
      <dgm:spPr/>
      <dgm:t>
        <a:bodyPr/>
        <a:lstStyle/>
        <a:p>
          <a:r>
            <a:rPr lang="en-US"/>
            <a:t>Provide a formal assurance that certain conditions shall be fulfilled </a:t>
          </a:r>
        </a:p>
      </dgm:t>
    </dgm:pt>
    <dgm:pt modelId="{CD607A92-76D3-4131-9F25-F13FFE96A4FB}" type="parTrans" cxnId="{F21230F7-F452-403A-A9CB-B4D8A7680D03}">
      <dgm:prSet/>
      <dgm:spPr/>
      <dgm:t>
        <a:bodyPr/>
        <a:lstStyle/>
        <a:p>
          <a:endParaRPr lang="en-US"/>
        </a:p>
      </dgm:t>
    </dgm:pt>
    <dgm:pt modelId="{705F59FE-A340-49EE-BB09-E5BDCDD77183}" type="sibTrans" cxnId="{F21230F7-F452-403A-A9CB-B4D8A7680D03}">
      <dgm:prSet/>
      <dgm:spPr/>
      <dgm:t>
        <a:bodyPr/>
        <a:lstStyle/>
        <a:p>
          <a:endParaRPr lang="en-US"/>
        </a:p>
      </dgm:t>
    </dgm:pt>
    <dgm:pt modelId="{3B46C212-D51E-47C9-9EAF-1EDC7BAF7863}">
      <dgm:prSet/>
      <dgm:spPr/>
      <dgm:t>
        <a:bodyPr/>
        <a:lstStyle/>
        <a:p>
          <a:r>
            <a:rPr lang="en-US"/>
            <a:t>Promise  with certainty</a:t>
          </a:r>
        </a:p>
      </dgm:t>
    </dgm:pt>
    <dgm:pt modelId="{65CA7FF1-2D09-46D7-9EE3-60018BCC1BA8}" type="parTrans" cxnId="{956A5D07-FC49-42C7-A82E-B63FFA0CA999}">
      <dgm:prSet/>
      <dgm:spPr/>
      <dgm:t>
        <a:bodyPr/>
        <a:lstStyle/>
        <a:p>
          <a:endParaRPr lang="en-US"/>
        </a:p>
      </dgm:t>
    </dgm:pt>
    <dgm:pt modelId="{2059D178-891B-4C98-9B47-7B4194B5236F}" type="sibTrans" cxnId="{956A5D07-FC49-42C7-A82E-B63FFA0CA999}">
      <dgm:prSet/>
      <dgm:spPr/>
      <dgm:t>
        <a:bodyPr/>
        <a:lstStyle/>
        <a:p>
          <a:endParaRPr lang="en-US"/>
        </a:p>
      </dgm:t>
    </dgm:pt>
    <dgm:pt modelId="{798269D0-9FE6-48FA-A101-94E4D6E75C73}">
      <dgm:prSet/>
      <dgm:spPr/>
      <dgm:t>
        <a:bodyPr/>
        <a:lstStyle/>
        <a:p>
          <a:r>
            <a:rPr lang="en-US"/>
            <a:t>1 Corinthians 15:12 King James Version (KJV)</a:t>
          </a:r>
        </a:p>
      </dgm:t>
    </dgm:pt>
    <dgm:pt modelId="{8FD90479-BD7D-4C23-B1B9-DC54A581FB4C}" type="parTrans" cxnId="{15EB398C-E4A2-4422-8003-56BF4FA91E3F}">
      <dgm:prSet/>
      <dgm:spPr/>
      <dgm:t>
        <a:bodyPr/>
        <a:lstStyle/>
        <a:p>
          <a:endParaRPr lang="en-US"/>
        </a:p>
      </dgm:t>
    </dgm:pt>
    <dgm:pt modelId="{8EEEF520-B899-4DA9-B87F-D5CC91B5BE56}" type="sibTrans" cxnId="{15EB398C-E4A2-4422-8003-56BF4FA91E3F}">
      <dgm:prSet/>
      <dgm:spPr/>
      <dgm:t>
        <a:bodyPr/>
        <a:lstStyle/>
        <a:p>
          <a:endParaRPr lang="en-US"/>
        </a:p>
      </dgm:t>
    </dgm:pt>
    <dgm:pt modelId="{9978C8D2-ED9C-48C1-A541-F50569CF0DB6}">
      <dgm:prSet/>
      <dgm:spPr/>
      <dgm:t>
        <a:bodyPr/>
        <a:lstStyle/>
        <a:p>
          <a:r>
            <a:rPr lang="en-US" b="1" baseline="30000"/>
            <a:t>12 </a:t>
          </a:r>
          <a:r>
            <a:rPr lang="en-US"/>
            <a:t>Now if Christ be preached that he rose from the dead, how say some among you that there is no resurrection of the dead?</a:t>
          </a:r>
        </a:p>
      </dgm:t>
    </dgm:pt>
    <dgm:pt modelId="{4E5909E9-5412-4C1E-8296-B3B29EE60417}" type="parTrans" cxnId="{2C96FA92-09B9-4003-A7F9-257AC39909E8}">
      <dgm:prSet/>
      <dgm:spPr/>
      <dgm:t>
        <a:bodyPr/>
        <a:lstStyle/>
        <a:p>
          <a:endParaRPr lang="en-US"/>
        </a:p>
      </dgm:t>
    </dgm:pt>
    <dgm:pt modelId="{C78E838D-4EB5-4B08-8145-C6E928990B71}" type="sibTrans" cxnId="{2C96FA92-09B9-4003-A7F9-257AC39909E8}">
      <dgm:prSet/>
      <dgm:spPr/>
      <dgm:t>
        <a:bodyPr/>
        <a:lstStyle/>
        <a:p>
          <a:endParaRPr lang="en-US"/>
        </a:p>
      </dgm:t>
    </dgm:pt>
    <dgm:pt modelId="{D171016B-4CC5-44E3-8B05-144B6905894E}">
      <dgm:prSet/>
      <dgm:spPr/>
      <dgm:t>
        <a:bodyPr/>
        <a:lstStyle/>
        <a:p>
          <a:r>
            <a:rPr lang="en-US"/>
            <a:t>Paul reassures his audience that Jesus had indeed risen from the dead</a:t>
          </a:r>
        </a:p>
      </dgm:t>
    </dgm:pt>
    <dgm:pt modelId="{3C86D283-B9B0-4649-8D7F-B20027ECD49E}" type="parTrans" cxnId="{79A85B0D-A2BE-4424-8307-FB5566E2FFF1}">
      <dgm:prSet/>
      <dgm:spPr/>
      <dgm:t>
        <a:bodyPr/>
        <a:lstStyle/>
        <a:p>
          <a:endParaRPr lang="en-US"/>
        </a:p>
      </dgm:t>
    </dgm:pt>
    <dgm:pt modelId="{038338B4-CE5B-4B3D-BBF3-6F69B315D725}" type="sibTrans" cxnId="{79A85B0D-A2BE-4424-8307-FB5566E2FFF1}">
      <dgm:prSet/>
      <dgm:spPr/>
      <dgm:t>
        <a:bodyPr/>
        <a:lstStyle/>
        <a:p>
          <a:endParaRPr lang="en-US"/>
        </a:p>
      </dgm:t>
    </dgm:pt>
    <dgm:pt modelId="{4FE54E93-9A0F-46D3-A920-9206A73327BB}" type="pres">
      <dgm:prSet presAssocID="{BDE89AC3-7D6F-43E4-866D-DF7FF0094C24}" presName="vert0" presStyleCnt="0">
        <dgm:presLayoutVars>
          <dgm:dir/>
          <dgm:animOne val="branch"/>
          <dgm:animLvl val="lvl"/>
        </dgm:presLayoutVars>
      </dgm:prSet>
      <dgm:spPr/>
    </dgm:pt>
    <dgm:pt modelId="{60A20F27-F9EE-47D1-B092-DBB41306449F}" type="pres">
      <dgm:prSet presAssocID="{0990DFBF-2522-4806-9C23-8277149DDFCB}" presName="thickLine" presStyleLbl="alignNode1" presStyleIdx="0" presStyleCnt="5"/>
      <dgm:spPr/>
    </dgm:pt>
    <dgm:pt modelId="{BD815E44-999B-4138-BDCB-C2BE74B45B5C}" type="pres">
      <dgm:prSet presAssocID="{0990DFBF-2522-4806-9C23-8277149DDFCB}" presName="horz1" presStyleCnt="0"/>
      <dgm:spPr/>
    </dgm:pt>
    <dgm:pt modelId="{81D75974-554C-42DA-8BE1-F00DA1E363C6}" type="pres">
      <dgm:prSet presAssocID="{0990DFBF-2522-4806-9C23-8277149DDFCB}" presName="tx1" presStyleLbl="revTx" presStyleIdx="0" presStyleCnt="5"/>
      <dgm:spPr/>
    </dgm:pt>
    <dgm:pt modelId="{47D2A453-C8DA-4FB2-A76C-62E8BB98D551}" type="pres">
      <dgm:prSet presAssocID="{0990DFBF-2522-4806-9C23-8277149DDFCB}" presName="vert1" presStyleCnt="0"/>
      <dgm:spPr/>
    </dgm:pt>
    <dgm:pt modelId="{05046FD6-7740-426F-9618-2DDAC5E47E94}" type="pres">
      <dgm:prSet presAssocID="{3B46C212-D51E-47C9-9EAF-1EDC7BAF7863}" presName="thickLine" presStyleLbl="alignNode1" presStyleIdx="1" presStyleCnt="5"/>
      <dgm:spPr/>
    </dgm:pt>
    <dgm:pt modelId="{D45B077A-ED5E-4AE9-B470-2A37885D5E72}" type="pres">
      <dgm:prSet presAssocID="{3B46C212-D51E-47C9-9EAF-1EDC7BAF7863}" presName="horz1" presStyleCnt="0"/>
      <dgm:spPr/>
    </dgm:pt>
    <dgm:pt modelId="{6930AA6F-D2E4-4DF0-9DDD-5E65C093A3CF}" type="pres">
      <dgm:prSet presAssocID="{3B46C212-D51E-47C9-9EAF-1EDC7BAF7863}" presName="tx1" presStyleLbl="revTx" presStyleIdx="1" presStyleCnt="5"/>
      <dgm:spPr/>
    </dgm:pt>
    <dgm:pt modelId="{138AE49C-AFC1-4DB4-B977-312BC635E367}" type="pres">
      <dgm:prSet presAssocID="{3B46C212-D51E-47C9-9EAF-1EDC7BAF7863}" presName="vert1" presStyleCnt="0"/>
      <dgm:spPr/>
    </dgm:pt>
    <dgm:pt modelId="{68A479EF-65A4-421C-9E60-CF2830BBEF91}" type="pres">
      <dgm:prSet presAssocID="{798269D0-9FE6-48FA-A101-94E4D6E75C73}" presName="thickLine" presStyleLbl="alignNode1" presStyleIdx="2" presStyleCnt="5"/>
      <dgm:spPr/>
    </dgm:pt>
    <dgm:pt modelId="{4CAEE64F-5425-4F97-90A5-10A3324B356C}" type="pres">
      <dgm:prSet presAssocID="{798269D0-9FE6-48FA-A101-94E4D6E75C73}" presName="horz1" presStyleCnt="0"/>
      <dgm:spPr/>
    </dgm:pt>
    <dgm:pt modelId="{98A73F27-CD9D-48CA-8106-DA1D628C8BFA}" type="pres">
      <dgm:prSet presAssocID="{798269D0-9FE6-48FA-A101-94E4D6E75C73}" presName="tx1" presStyleLbl="revTx" presStyleIdx="2" presStyleCnt="5"/>
      <dgm:spPr/>
    </dgm:pt>
    <dgm:pt modelId="{84088C61-3645-455B-A217-56667DBC30A9}" type="pres">
      <dgm:prSet presAssocID="{798269D0-9FE6-48FA-A101-94E4D6E75C73}" presName="vert1" presStyleCnt="0"/>
      <dgm:spPr/>
    </dgm:pt>
    <dgm:pt modelId="{5688C97C-478B-41CA-91CE-E6E2E11B63FA}" type="pres">
      <dgm:prSet presAssocID="{9978C8D2-ED9C-48C1-A541-F50569CF0DB6}" presName="thickLine" presStyleLbl="alignNode1" presStyleIdx="3" presStyleCnt="5"/>
      <dgm:spPr/>
    </dgm:pt>
    <dgm:pt modelId="{6A3466BE-C1F2-44C5-B1B2-8E0FCC78A1C3}" type="pres">
      <dgm:prSet presAssocID="{9978C8D2-ED9C-48C1-A541-F50569CF0DB6}" presName="horz1" presStyleCnt="0"/>
      <dgm:spPr/>
    </dgm:pt>
    <dgm:pt modelId="{AC7C79A4-7870-489F-B7CA-DC5178CCE804}" type="pres">
      <dgm:prSet presAssocID="{9978C8D2-ED9C-48C1-A541-F50569CF0DB6}" presName="tx1" presStyleLbl="revTx" presStyleIdx="3" presStyleCnt="5"/>
      <dgm:spPr/>
    </dgm:pt>
    <dgm:pt modelId="{27B2623E-9CFB-43A8-85B2-760C4B900C87}" type="pres">
      <dgm:prSet presAssocID="{9978C8D2-ED9C-48C1-A541-F50569CF0DB6}" presName="vert1" presStyleCnt="0"/>
      <dgm:spPr/>
    </dgm:pt>
    <dgm:pt modelId="{73D2B20C-6D35-427D-AAA9-932D883FE3BA}" type="pres">
      <dgm:prSet presAssocID="{D171016B-4CC5-44E3-8B05-144B6905894E}" presName="thickLine" presStyleLbl="alignNode1" presStyleIdx="4" presStyleCnt="5"/>
      <dgm:spPr/>
    </dgm:pt>
    <dgm:pt modelId="{BFC7F9E9-48C3-43BD-9648-051B7ECC1C83}" type="pres">
      <dgm:prSet presAssocID="{D171016B-4CC5-44E3-8B05-144B6905894E}" presName="horz1" presStyleCnt="0"/>
      <dgm:spPr/>
    </dgm:pt>
    <dgm:pt modelId="{88B0920D-260B-4FE9-8ADA-6CC7267BDBC9}" type="pres">
      <dgm:prSet presAssocID="{D171016B-4CC5-44E3-8B05-144B6905894E}" presName="tx1" presStyleLbl="revTx" presStyleIdx="4" presStyleCnt="5"/>
      <dgm:spPr/>
    </dgm:pt>
    <dgm:pt modelId="{2AB5D7B2-62A6-41F0-A963-D410D685A980}" type="pres">
      <dgm:prSet presAssocID="{D171016B-4CC5-44E3-8B05-144B6905894E}" presName="vert1" presStyleCnt="0"/>
      <dgm:spPr/>
    </dgm:pt>
  </dgm:ptLst>
  <dgm:cxnLst>
    <dgm:cxn modelId="{956A5D07-FC49-42C7-A82E-B63FFA0CA999}" srcId="{BDE89AC3-7D6F-43E4-866D-DF7FF0094C24}" destId="{3B46C212-D51E-47C9-9EAF-1EDC7BAF7863}" srcOrd="1" destOrd="0" parTransId="{65CA7FF1-2D09-46D7-9EE3-60018BCC1BA8}" sibTransId="{2059D178-891B-4C98-9B47-7B4194B5236F}"/>
    <dgm:cxn modelId="{79A85B0D-A2BE-4424-8307-FB5566E2FFF1}" srcId="{BDE89AC3-7D6F-43E4-866D-DF7FF0094C24}" destId="{D171016B-4CC5-44E3-8B05-144B6905894E}" srcOrd="4" destOrd="0" parTransId="{3C86D283-B9B0-4649-8D7F-B20027ECD49E}" sibTransId="{038338B4-CE5B-4B3D-BBF3-6F69B315D725}"/>
    <dgm:cxn modelId="{DA10CC1D-65DB-4050-A45D-CF9C6B7827E4}" type="presOf" srcId="{3B46C212-D51E-47C9-9EAF-1EDC7BAF7863}" destId="{6930AA6F-D2E4-4DF0-9DDD-5E65C093A3CF}" srcOrd="0" destOrd="0" presId="urn:microsoft.com/office/officeart/2008/layout/LinedList"/>
    <dgm:cxn modelId="{F4D61C8A-DCB9-4C2D-9927-AB595AD4FC9A}" type="presOf" srcId="{9978C8D2-ED9C-48C1-A541-F50569CF0DB6}" destId="{AC7C79A4-7870-489F-B7CA-DC5178CCE804}" srcOrd="0" destOrd="0" presId="urn:microsoft.com/office/officeart/2008/layout/LinedList"/>
    <dgm:cxn modelId="{15EB398C-E4A2-4422-8003-56BF4FA91E3F}" srcId="{BDE89AC3-7D6F-43E4-866D-DF7FF0094C24}" destId="{798269D0-9FE6-48FA-A101-94E4D6E75C73}" srcOrd="2" destOrd="0" parTransId="{8FD90479-BD7D-4C23-B1B9-DC54A581FB4C}" sibTransId="{8EEEF520-B899-4DA9-B87F-D5CC91B5BE56}"/>
    <dgm:cxn modelId="{2C96FA92-09B9-4003-A7F9-257AC39909E8}" srcId="{BDE89AC3-7D6F-43E4-866D-DF7FF0094C24}" destId="{9978C8D2-ED9C-48C1-A541-F50569CF0DB6}" srcOrd="3" destOrd="0" parTransId="{4E5909E9-5412-4C1E-8296-B3B29EE60417}" sibTransId="{C78E838D-4EB5-4B08-8145-C6E928990B71}"/>
    <dgm:cxn modelId="{0B209095-7864-4336-AA45-CC00743D2814}" type="presOf" srcId="{0990DFBF-2522-4806-9C23-8277149DDFCB}" destId="{81D75974-554C-42DA-8BE1-F00DA1E363C6}" srcOrd="0" destOrd="0" presId="urn:microsoft.com/office/officeart/2008/layout/LinedList"/>
    <dgm:cxn modelId="{A2E8369B-4C68-47D8-8BB1-BD5D834847CE}" type="presOf" srcId="{D171016B-4CC5-44E3-8B05-144B6905894E}" destId="{88B0920D-260B-4FE9-8ADA-6CC7267BDBC9}" srcOrd="0" destOrd="0" presId="urn:microsoft.com/office/officeart/2008/layout/LinedList"/>
    <dgm:cxn modelId="{4A272AAF-A979-4513-A361-CBBECD6422FF}" type="presOf" srcId="{798269D0-9FE6-48FA-A101-94E4D6E75C73}" destId="{98A73F27-CD9D-48CA-8106-DA1D628C8BFA}" srcOrd="0" destOrd="0" presId="urn:microsoft.com/office/officeart/2008/layout/LinedList"/>
    <dgm:cxn modelId="{FC0CE1DB-F44E-499C-97E2-1CB738DC0E4F}" type="presOf" srcId="{BDE89AC3-7D6F-43E4-866D-DF7FF0094C24}" destId="{4FE54E93-9A0F-46D3-A920-9206A73327BB}" srcOrd="0" destOrd="0" presId="urn:microsoft.com/office/officeart/2008/layout/LinedList"/>
    <dgm:cxn modelId="{F21230F7-F452-403A-A9CB-B4D8A7680D03}" srcId="{BDE89AC3-7D6F-43E4-866D-DF7FF0094C24}" destId="{0990DFBF-2522-4806-9C23-8277149DDFCB}" srcOrd="0" destOrd="0" parTransId="{CD607A92-76D3-4131-9F25-F13FFE96A4FB}" sibTransId="{705F59FE-A340-49EE-BB09-E5BDCDD77183}"/>
    <dgm:cxn modelId="{E199DCC5-F725-4FE0-8397-208A60D81C20}" type="presParOf" srcId="{4FE54E93-9A0F-46D3-A920-9206A73327BB}" destId="{60A20F27-F9EE-47D1-B092-DBB41306449F}" srcOrd="0" destOrd="0" presId="urn:microsoft.com/office/officeart/2008/layout/LinedList"/>
    <dgm:cxn modelId="{65F03567-A9AB-4421-A44A-96975E77B833}" type="presParOf" srcId="{4FE54E93-9A0F-46D3-A920-9206A73327BB}" destId="{BD815E44-999B-4138-BDCB-C2BE74B45B5C}" srcOrd="1" destOrd="0" presId="urn:microsoft.com/office/officeart/2008/layout/LinedList"/>
    <dgm:cxn modelId="{0EC2EA4D-0A0B-4AB0-9F56-E37FA420E9E4}" type="presParOf" srcId="{BD815E44-999B-4138-BDCB-C2BE74B45B5C}" destId="{81D75974-554C-42DA-8BE1-F00DA1E363C6}" srcOrd="0" destOrd="0" presId="urn:microsoft.com/office/officeart/2008/layout/LinedList"/>
    <dgm:cxn modelId="{84054093-299B-49E9-BEA7-4C6AA936C249}" type="presParOf" srcId="{BD815E44-999B-4138-BDCB-C2BE74B45B5C}" destId="{47D2A453-C8DA-4FB2-A76C-62E8BB98D551}" srcOrd="1" destOrd="0" presId="urn:microsoft.com/office/officeart/2008/layout/LinedList"/>
    <dgm:cxn modelId="{95CFAE88-E453-495E-A3CB-8DBE0AF032E2}" type="presParOf" srcId="{4FE54E93-9A0F-46D3-A920-9206A73327BB}" destId="{05046FD6-7740-426F-9618-2DDAC5E47E94}" srcOrd="2" destOrd="0" presId="urn:microsoft.com/office/officeart/2008/layout/LinedList"/>
    <dgm:cxn modelId="{ECB51D23-028A-4DF7-B636-E3A5235775FB}" type="presParOf" srcId="{4FE54E93-9A0F-46D3-A920-9206A73327BB}" destId="{D45B077A-ED5E-4AE9-B470-2A37885D5E72}" srcOrd="3" destOrd="0" presId="urn:microsoft.com/office/officeart/2008/layout/LinedList"/>
    <dgm:cxn modelId="{5C4143A7-9BDC-453D-9F53-9BEF731D32CE}" type="presParOf" srcId="{D45B077A-ED5E-4AE9-B470-2A37885D5E72}" destId="{6930AA6F-D2E4-4DF0-9DDD-5E65C093A3CF}" srcOrd="0" destOrd="0" presId="urn:microsoft.com/office/officeart/2008/layout/LinedList"/>
    <dgm:cxn modelId="{761979D4-95FA-4C0D-BF2B-A304F7BE14CD}" type="presParOf" srcId="{D45B077A-ED5E-4AE9-B470-2A37885D5E72}" destId="{138AE49C-AFC1-4DB4-B977-312BC635E367}" srcOrd="1" destOrd="0" presId="urn:microsoft.com/office/officeart/2008/layout/LinedList"/>
    <dgm:cxn modelId="{32E6B475-DA9F-4EBF-BF46-589EEA70DF41}" type="presParOf" srcId="{4FE54E93-9A0F-46D3-A920-9206A73327BB}" destId="{68A479EF-65A4-421C-9E60-CF2830BBEF91}" srcOrd="4" destOrd="0" presId="urn:microsoft.com/office/officeart/2008/layout/LinedList"/>
    <dgm:cxn modelId="{AAA7BF3C-23A2-42AE-86B7-D0EDCDD766EA}" type="presParOf" srcId="{4FE54E93-9A0F-46D3-A920-9206A73327BB}" destId="{4CAEE64F-5425-4F97-90A5-10A3324B356C}" srcOrd="5" destOrd="0" presId="urn:microsoft.com/office/officeart/2008/layout/LinedList"/>
    <dgm:cxn modelId="{B60EF8AF-903A-4FD6-BD54-7A3D1B4A76E4}" type="presParOf" srcId="{4CAEE64F-5425-4F97-90A5-10A3324B356C}" destId="{98A73F27-CD9D-48CA-8106-DA1D628C8BFA}" srcOrd="0" destOrd="0" presId="urn:microsoft.com/office/officeart/2008/layout/LinedList"/>
    <dgm:cxn modelId="{81657F9E-F67E-44F0-BE1C-BC1AC5721694}" type="presParOf" srcId="{4CAEE64F-5425-4F97-90A5-10A3324B356C}" destId="{84088C61-3645-455B-A217-56667DBC30A9}" srcOrd="1" destOrd="0" presId="urn:microsoft.com/office/officeart/2008/layout/LinedList"/>
    <dgm:cxn modelId="{B2759E0B-8BDA-4FA6-8EBA-E6401BCDCE00}" type="presParOf" srcId="{4FE54E93-9A0F-46D3-A920-9206A73327BB}" destId="{5688C97C-478B-41CA-91CE-E6E2E11B63FA}" srcOrd="6" destOrd="0" presId="urn:microsoft.com/office/officeart/2008/layout/LinedList"/>
    <dgm:cxn modelId="{309F68EA-AE5C-4203-93F9-7D550B192C7D}" type="presParOf" srcId="{4FE54E93-9A0F-46D3-A920-9206A73327BB}" destId="{6A3466BE-C1F2-44C5-B1B2-8E0FCC78A1C3}" srcOrd="7" destOrd="0" presId="urn:microsoft.com/office/officeart/2008/layout/LinedList"/>
    <dgm:cxn modelId="{0F731C57-01E2-40BE-81D4-435983B8F742}" type="presParOf" srcId="{6A3466BE-C1F2-44C5-B1B2-8E0FCC78A1C3}" destId="{AC7C79A4-7870-489F-B7CA-DC5178CCE804}" srcOrd="0" destOrd="0" presId="urn:microsoft.com/office/officeart/2008/layout/LinedList"/>
    <dgm:cxn modelId="{466A1F4F-E5DE-4016-B98F-FA7AB7B75330}" type="presParOf" srcId="{6A3466BE-C1F2-44C5-B1B2-8E0FCC78A1C3}" destId="{27B2623E-9CFB-43A8-85B2-760C4B900C87}" srcOrd="1" destOrd="0" presId="urn:microsoft.com/office/officeart/2008/layout/LinedList"/>
    <dgm:cxn modelId="{105DAC1B-E335-492C-B913-38D042399560}" type="presParOf" srcId="{4FE54E93-9A0F-46D3-A920-9206A73327BB}" destId="{73D2B20C-6D35-427D-AAA9-932D883FE3BA}" srcOrd="8" destOrd="0" presId="urn:microsoft.com/office/officeart/2008/layout/LinedList"/>
    <dgm:cxn modelId="{02BF2A3F-2ECA-4C90-B8B7-E6BD656C90B8}" type="presParOf" srcId="{4FE54E93-9A0F-46D3-A920-9206A73327BB}" destId="{BFC7F9E9-48C3-43BD-9648-051B7ECC1C83}" srcOrd="9" destOrd="0" presId="urn:microsoft.com/office/officeart/2008/layout/LinedList"/>
    <dgm:cxn modelId="{E2A52AB4-E24A-49D3-AB38-C01B3714F933}" type="presParOf" srcId="{BFC7F9E9-48C3-43BD-9648-051B7ECC1C83}" destId="{88B0920D-260B-4FE9-8ADA-6CC7267BDBC9}" srcOrd="0" destOrd="0" presId="urn:microsoft.com/office/officeart/2008/layout/LinedList"/>
    <dgm:cxn modelId="{7E27D56C-D76A-45C1-A6C6-F50D9FB4E9AD}" type="presParOf" srcId="{BFC7F9E9-48C3-43BD-9648-051B7ECC1C83}" destId="{2AB5D7B2-62A6-41F0-A963-D410D685A980}"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03890C-1045-4105-BAE9-762DAE746903}">
      <dsp:nvSpPr>
        <dsp:cNvPr id="0" name=""/>
        <dsp:cNvSpPr/>
      </dsp:nvSpPr>
      <dsp:spPr>
        <a:xfrm>
          <a:off x="1236" y="85031"/>
          <a:ext cx="4340979" cy="2756521"/>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F429042-BB7B-4A60-94AD-C4991C5F60C4}">
      <dsp:nvSpPr>
        <dsp:cNvPr id="0" name=""/>
        <dsp:cNvSpPr/>
      </dsp:nvSpPr>
      <dsp:spPr>
        <a:xfrm>
          <a:off x="483567" y="543245"/>
          <a:ext cx="4340979" cy="2756521"/>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a:t>Bunnies and egg hunts are fun, but such activities need to remain separate from Bible teaching and the story of Christ’s death and resurrection. </a:t>
          </a:r>
        </a:p>
      </dsp:txBody>
      <dsp:txXfrm>
        <a:off x="564303" y="623981"/>
        <a:ext cx="4179507" cy="2595049"/>
      </dsp:txXfrm>
    </dsp:sp>
    <dsp:sp modelId="{C2452046-77D4-4C41-BC95-0B7AA5577DF9}">
      <dsp:nvSpPr>
        <dsp:cNvPr id="0" name=""/>
        <dsp:cNvSpPr/>
      </dsp:nvSpPr>
      <dsp:spPr>
        <a:xfrm>
          <a:off x="5306878" y="85031"/>
          <a:ext cx="4340979" cy="2756521"/>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C70FFD9-BE20-4AF5-9DE4-FCAA4F4BBFA5}">
      <dsp:nvSpPr>
        <dsp:cNvPr id="0" name=""/>
        <dsp:cNvSpPr/>
      </dsp:nvSpPr>
      <dsp:spPr>
        <a:xfrm>
          <a:off x="5789209" y="543245"/>
          <a:ext cx="4340979" cy="2756521"/>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a:t>Teach your preschoolers to focus on biblical truths about Easter.</a:t>
          </a:r>
        </a:p>
      </dsp:txBody>
      <dsp:txXfrm>
        <a:off x="5869945" y="623981"/>
        <a:ext cx="4179507" cy="259504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16D482-2F98-4087-8957-CFB48DF92556}">
      <dsp:nvSpPr>
        <dsp:cNvPr id="0" name=""/>
        <dsp:cNvSpPr/>
      </dsp:nvSpPr>
      <dsp:spPr>
        <a:xfrm>
          <a:off x="0" y="2524"/>
          <a:ext cx="5741533"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FDDE861-E6C1-48A1-AB51-1A6DBCF52774}">
      <dsp:nvSpPr>
        <dsp:cNvPr id="0" name=""/>
        <dsp:cNvSpPr/>
      </dsp:nvSpPr>
      <dsp:spPr>
        <a:xfrm>
          <a:off x="0" y="2524"/>
          <a:ext cx="5741533" cy="8609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a:t>1 Corinthians 15:13 </a:t>
          </a:r>
        </a:p>
      </dsp:txBody>
      <dsp:txXfrm>
        <a:off x="0" y="2524"/>
        <a:ext cx="5741533" cy="860988"/>
      </dsp:txXfrm>
    </dsp:sp>
    <dsp:sp modelId="{3A16695C-830F-44A3-9BE4-8517F3BDC548}">
      <dsp:nvSpPr>
        <dsp:cNvPr id="0" name=""/>
        <dsp:cNvSpPr/>
      </dsp:nvSpPr>
      <dsp:spPr>
        <a:xfrm>
          <a:off x="0" y="863513"/>
          <a:ext cx="5741533"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82F7904-6A2B-4FC3-8268-B53BC271CFE8}">
      <dsp:nvSpPr>
        <dsp:cNvPr id="0" name=""/>
        <dsp:cNvSpPr/>
      </dsp:nvSpPr>
      <dsp:spPr>
        <a:xfrm>
          <a:off x="0" y="863513"/>
          <a:ext cx="5741533" cy="8609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b="1" kern="1200" baseline="30000"/>
            <a:t>13 </a:t>
          </a:r>
          <a:r>
            <a:rPr lang="en-US" sz="1700" kern="1200"/>
            <a:t>But if there be no resurrection of the dead, then is Christ not risen:</a:t>
          </a:r>
        </a:p>
      </dsp:txBody>
      <dsp:txXfrm>
        <a:off x="0" y="863513"/>
        <a:ext cx="5741533" cy="860988"/>
      </dsp:txXfrm>
    </dsp:sp>
    <dsp:sp modelId="{F4443C59-5BC9-4149-A497-288C9C8AD462}">
      <dsp:nvSpPr>
        <dsp:cNvPr id="0" name=""/>
        <dsp:cNvSpPr/>
      </dsp:nvSpPr>
      <dsp:spPr>
        <a:xfrm>
          <a:off x="0" y="1724502"/>
          <a:ext cx="5741533"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4EDED8A-AEEE-4F4B-A86F-5E8DA9491CDA}">
      <dsp:nvSpPr>
        <dsp:cNvPr id="0" name=""/>
        <dsp:cNvSpPr/>
      </dsp:nvSpPr>
      <dsp:spPr>
        <a:xfrm>
          <a:off x="0" y="1724502"/>
          <a:ext cx="5741533" cy="8609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a:t>Adam brought death for all</a:t>
          </a:r>
        </a:p>
      </dsp:txBody>
      <dsp:txXfrm>
        <a:off x="0" y="1724502"/>
        <a:ext cx="5741533" cy="860988"/>
      </dsp:txXfrm>
    </dsp:sp>
    <dsp:sp modelId="{22833AAC-53BF-432C-94DC-1ABAECFB05AC}">
      <dsp:nvSpPr>
        <dsp:cNvPr id="0" name=""/>
        <dsp:cNvSpPr/>
      </dsp:nvSpPr>
      <dsp:spPr>
        <a:xfrm>
          <a:off x="0" y="2585491"/>
          <a:ext cx="5741533"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1FEE2A1-4F5F-44BF-95E7-8475E6D13A36}">
      <dsp:nvSpPr>
        <dsp:cNvPr id="0" name=""/>
        <dsp:cNvSpPr/>
      </dsp:nvSpPr>
      <dsp:spPr>
        <a:xfrm>
          <a:off x="0" y="2585491"/>
          <a:ext cx="5741533" cy="8609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a:t>Jesus brings eternal life for those who believes in him</a:t>
          </a:r>
        </a:p>
      </dsp:txBody>
      <dsp:txXfrm>
        <a:off x="0" y="2585491"/>
        <a:ext cx="5741533" cy="860988"/>
      </dsp:txXfrm>
    </dsp:sp>
    <dsp:sp modelId="{73F31661-AEFB-46B2-B394-5841232D6409}">
      <dsp:nvSpPr>
        <dsp:cNvPr id="0" name=""/>
        <dsp:cNvSpPr/>
      </dsp:nvSpPr>
      <dsp:spPr>
        <a:xfrm>
          <a:off x="0" y="3446480"/>
          <a:ext cx="5741533"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2599116-0566-4ECC-811D-B437BB030BBF}">
      <dsp:nvSpPr>
        <dsp:cNvPr id="0" name=""/>
        <dsp:cNvSpPr/>
      </dsp:nvSpPr>
      <dsp:spPr>
        <a:xfrm>
          <a:off x="0" y="3446480"/>
          <a:ext cx="5741533" cy="8609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a:t>John 3:16 </a:t>
          </a:r>
        </a:p>
      </dsp:txBody>
      <dsp:txXfrm>
        <a:off x="0" y="3446480"/>
        <a:ext cx="5741533" cy="860988"/>
      </dsp:txXfrm>
    </dsp:sp>
    <dsp:sp modelId="{12B79D20-0F8D-40A8-A32E-266641645B76}">
      <dsp:nvSpPr>
        <dsp:cNvPr id="0" name=""/>
        <dsp:cNvSpPr/>
      </dsp:nvSpPr>
      <dsp:spPr>
        <a:xfrm>
          <a:off x="0" y="4307469"/>
          <a:ext cx="5741533"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E0ECF3B-A634-4D0D-9378-BFA74B49C495}">
      <dsp:nvSpPr>
        <dsp:cNvPr id="0" name=""/>
        <dsp:cNvSpPr/>
      </dsp:nvSpPr>
      <dsp:spPr>
        <a:xfrm>
          <a:off x="0" y="4307469"/>
          <a:ext cx="5741533" cy="8609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b="1" kern="1200" baseline="30000"/>
            <a:t>16 </a:t>
          </a:r>
          <a:r>
            <a:rPr lang="en-US" sz="1700" kern="1200"/>
            <a:t>For God so loved the world, that he gave his only begotten Son, that whosoever believeth in him should not perish, but have everlasting life.</a:t>
          </a:r>
        </a:p>
      </dsp:txBody>
      <dsp:txXfrm>
        <a:off x="0" y="4307469"/>
        <a:ext cx="5741533" cy="860988"/>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4908BA-5767-4BD2-B5DD-08BCF2F2F06E}">
      <dsp:nvSpPr>
        <dsp:cNvPr id="0" name=""/>
        <dsp:cNvSpPr/>
      </dsp:nvSpPr>
      <dsp:spPr>
        <a:xfrm>
          <a:off x="0" y="0"/>
          <a:ext cx="5741533" cy="0"/>
        </a:xfrm>
        <a:prstGeom prst="line">
          <a:avLst/>
        </a:prstGeom>
        <a:solidFill>
          <a:schemeClr val="accent2">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C075DEF-D010-46EC-A3E3-CFAF766BD03F}">
      <dsp:nvSpPr>
        <dsp:cNvPr id="0" name=""/>
        <dsp:cNvSpPr/>
      </dsp:nvSpPr>
      <dsp:spPr>
        <a:xfrm>
          <a:off x="0" y="0"/>
          <a:ext cx="5741533" cy="12927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b="1" i="0" kern="1200" baseline="30000"/>
            <a:t>42 </a:t>
          </a:r>
          <a:r>
            <a:rPr lang="en-US" sz="2600" b="0" i="0" kern="1200"/>
            <a:t>So also is the resurrection of the dead. It is sown in corruption; it is raised in incorruption:</a:t>
          </a:r>
          <a:endParaRPr lang="en-US" sz="2600" kern="1200"/>
        </a:p>
      </dsp:txBody>
      <dsp:txXfrm>
        <a:off x="0" y="0"/>
        <a:ext cx="5741533" cy="1292745"/>
      </dsp:txXfrm>
    </dsp:sp>
    <dsp:sp modelId="{33592DBC-0557-4217-933F-AC854A913C33}">
      <dsp:nvSpPr>
        <dsp:cNvPr id="0" name=""/>
        <dsp:cNvSpPr/>
      </dsp:nvSpPr>
      <dsp:spPr>
        <a:xfrm>
          <a:off x="0" y="1292745"/>
          <a:ext cx="5741533" cy="0"/>
        </a:xfrm>
        <a:prstGeom prst="line">
          <a:avLst/>
        </a:prstGeom>
        <a:solidFill>
          <a:schemeClr val="accent3">
            <a:hueOff val="0"/>
            <a:satOff val="0"/>
            <a:lumOff val="0"/>
            <a:alphaOff val="0"/>
          </a:schemeClr>
        </a:solidFill>
        <a:ln w="19050"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AFE6EC1-0780-4BDA-BCF5-4E849B529CF7}">
      <dsp:nvSpPr>
        <dsp:cNvPr id="0" name=""/>
        <dsp:cNvSpPr/>
      </dsp:nvSpPr>
      <dsp:spPr>
        <a:xfrm>
          <a:off x="0" y="1292745"/>
          <a:ext cx="5741533" cy="12927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b="1" i="0" kern="1200" baseline="30000"/>
            <a:t>43 </a:t>
          </a:r>
          <a:r>
            <a:rPr lang="en-US" sz="2600" b="0" i="0" kern="1200"/>
            <a:t>It is sown in dishonour; it is raised in glory: it is sown in weakness; it is raised in power:</a:t>
          </a:r>
          <a:endParaRPr lang="en-US" sz="2600" kern="1200"/>
        </a:p>
      </dsp:txBody>
      <dsp:txXfrm>
        <a:off x="0" y="1292745"/>
        <a:ext cx="5741533" cy="1292745"/>
      </dsp:txXfrm>
    </dsp:sp>
    <dsp:sp modelId="{D41D617A-7E12-4770-AA42-D203A2E83380}">
      <dsp:nvSpPr>
        <dsp:cNvPr id="0" name=""/>
        <dsp:cNvSpPr/>
      </dsp:nvSpPr>
      <dsp:spPr>
        <a:xfrm>
          <a:off x="0" y="2585491"/>
          <a:ext cx="5741533" cy="0"/>
        </a:xfrm>
        <a:prstGeom prst="line">
          <a:avLst/>
        </a:prstGeom>
        <a:solidFill>
          <a:schemeClr val="accent4">
            <a:hueOff val="0"/>
            <a:satOff val="0"/>
            <a:lumOff val="0"/>
            <a:alphaOff val="0"/>
          </a:schemeClr>
        </a:solidFill>
        <a:ln w="19050"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F04CB98-BFC1-4BDB-B574-6449DEF1CBBB}">
      <dsp:nvSpPr>
        <dsp:cNvPr id="0" name=""/>
        <dsp:cNvSpPr/>
      </dsp:nvSpPr>
      <dsp:spPr>
        <a:xfrm>
          <a:off x="0" y="2585491"/>
          <a:ext cx="5741533" cy="12927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b="1" i="0" kern="1200" baseline="30000"/>
            <a:t>44 </a:t>
          </a:r>
          <a:r>
            <a:rPr lang="en-US" sz="2600" b="0" i="0" kern="1200"/>
            <a:t>It is sown a natural body; it is raised a spiritual body. There is a natural body, and there is a spiritual body.</a:t>
          </a:r>
          <a:endParaRPr lang="en-US" sz="2600" kern="1200"/>
        </a:p>
      </dsp:txBody>
      <dsp:txXfrm>
        <a:off x="0" y="2585491"/>
        <a:ext cx="5741533" cy="1292745"/>
      </dsp:txXfrm>
    </dsp:sp>
    <dsp:sp modelId="{1116C2CC-B213-4131-8D49-C8378C5A9D5C}">
      <dsp:nvSpPr>
        <dsp:cNvPr id="0" name=""/>
        <dsp:cNvSpPr/>
      </dsp:nvSpPr>
      <dsp:spPr>
        <a:xfrm>
          <a:off x="0" y="3878237"/>
          <a:ext cx="5741533" cy="0"/>
        </a:xfrm>
        <a:prstGeom prst="line">
          <a:avLst/>
        </a:prstGeom>
        <a:solidFill>
          <a:schemeClr val="accent5">
            <a:hueOff val="0"/>
            <a:satOff val="0"/>
            <a:lumOff val="0"/>
            <a:alphaOff val="0"/>
          </a:schemeClr>
        </a:solidFill>
        <a:ln w="19050"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2370D63-168A-48F5-B2A4-3C88DBA1D81D}">
      <dsp:nvSpPr>
        <dsp:cNvPr id="0" name=""/>
        <dsp:cNvSpPr/>
      </dsp:nvSpPr>
      <dsp:spPr>
        <a:xfrm>
          <a:off x="0" y="3878237"/>
          <a:ext cx="5741533" cy="12927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b="1" i="0" kern="1200" baseline="30000"/>
            <a:t>45 </a:t>
          </a:r>
          <a:r>
            <a:rPr lang="en-US" sz="2600" b="0" i="0" kern="1200"/>
            <a:t>And so it is written, The first man Adam was made a living soul; the last Adam was made a quickening spirit.</a:t>
          </a:r>
          <a:endParaRPr lang="en-US" sz="2600" kern="1200"/>
        </a:p>
      </dsp:txBody>
      <dsp:txXfrm>
        <a:off x="0" y="3878237"/>
        <a:ext cx="5741533" cy="129274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110834-76B0-472B-803E-0BD9820A61EF}">
      <dsp:nvSpPr>
        <dsp:cNvPr id="0" name=""/>
        <dsp:cNvSpPr/>
      </dsp:nvSpPr>
      <dsp:spPr>
        <a:xfrm>
          <a:off x="0" y="2524"/>
          <a:ext cx="5741533" cy="0"/>
        </a:xfrm>
        <a:prstGeom prst="line">
          <a:avLst/>
        </a:prstGeom>
        <a:solidFill>
          <a:schemeClr val="accent2">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6BBC632-0DAF-4B02-93AF-7A03165E7DA9}">
      <dsp:nvSpPr>
        <dsp:cNvPr id="0" name=""/>
        <dsp:cNvSpPr/>
      </dsp:nvSpPr>
      <dsp:spPr>
        <a:xfrm>
          <a:off x="0" y="2524"/>
          <a:ext cx="5741533" cy="17219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marL="0" lvl="0" indent="0" algn="l" defTabSz="1511300">
            <a:lnSpc>
              <a:spcPct val="90000"/>
            </a:lnSpc>
            <a:spcBef>
              <a:spcPct val="0"/>
            </a:spcBef>
            <a:spcAft>
              <a:spcPct val="35000"/>
            </a:spcAft>
            <a:buNone/>
          </a:pPr>
          <a:r>
            <a:rPr lang="en-US" sz="3400" kern="1200"/>
            <a:t>Teach concepts and stories that our children can understand</a:t>
          </a:r>
        </a:p>
      </dsp:txBody>
      <dsp:txXfrm>
        <a:off x="0" y="2524"/>
        <a:ext cx="5741533" cy="1721977"/>
      </dsp:txXfrm>
    </dsp:sp>
    <dsp:sp modelId="{76BB8BED-6F63-4AFC-86DD-9C6039EC39E8}">
      <dsp:nvSpPr>
        <dsp:cNvPr id="0" name=""/>
        <dsp:cNvSpPr/>
      </dsp:nvSpPr>
      <dsp:spPr>
        <a:xfrm>
          <a:off x="0" y="1724502"/>
          <a:ext cx="5741533" cy="0"/>
        </a:xfrm>
        <a:prstGeom prst="line">
          <a:avLst/>
        </a:prstGeom>
        <a:solidFill>
          <a:schemeClr val="accent2">
            <a:hueOff val="-1555074"/>
            <a:satOff val="-8227"/>
            <a:lumOff val="-3137"/>
            <a:alphaOff val="0"/>
          </a:schemeClr>
        </a:solidFill>
        <a:ln w="19050" cap="rnd" cmpd="sng" algn="ctr">
          <a:solidFill>
            <a:schemeClr val="accent2">
              <a:hueOff val="-1555074"/>
              <a:satOff val="-8227"/>
              <a:lumOff val="-313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44E9A4B-7642-4E34-9391-7E0D42C653CE}">
      <dsp:nvSpPr>
        <dsp:cNvPr id="0" name=""/>
        <dsp:cNvSpPr/>
      </dsp:nvSpPr>
      <dsp:spPr>
        <a:xfrm>
          <a:off x="0" y="1724502"/>
          <a:ext cx="5741533" cy="17219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marL="0" lvl="0" indent="0" algn="l" defTabSz="1511300">
            <a:lnSpc>
              <a:spcPct val="90000"/>
            </a:lnSpc>
            <a:spcBef>
              <a:spcPct val="0"/>
            </a:spcBef>
            <a:spcAft>
              <a:spcPct val="35000"/>
            </a:spcAft>
            <a:buNone/>
          </a:pPr>
          <a:r>
            <a:rPr lang="en-US" sz="3400" kern="1200"/>
            <a:t>Each child develops differently according to God’s plan</a:t>
          </a:r>
        </a:p>
      </dsp:txBody>
      <dsp:txXfrm>
        <a:off x="0" y="1724502"/>
        <a:ext cx="5741533" cy="1721977"/>
      </dsp:txXfrm>
    </dsp:sp>
    <dsp:sp modelId="{F6CB7802-D9F4-432A-A168-318E08ABE4F9}">
      <dsp:nvSpPr>
        <dsp:cNvPr id="0" name=""/>
        <dsp:cNvSpPr/>
      </dsp:nvSpPr>
      <dsp:spPr>
        <a:xfrm>
          <a:off x="0" y="3446480"/>
          <a:ext cx="5741533" cy="0"/>
        </a:xfrm>
        <a:prstGeom prst="line">
          <a:avLst/>
        </a:prstGeom>
        <a:solidFill>
          <a:schemeClr val="accent2">
            <a:hueOff val="-3110148"/>
            <a:satOff val="-16453"/>
            <a:lumOff val="-6274"/>
            <a:alphaOff val="0"/>
          </a:schemeClr>
        </a:solidFill>
        <a:ln w="19050" cap="rnd" cmpd="sng" algn="ctr">
          <a:solidFill>
            <a:schemeClr val="accent2">
              <a:hueOff val="-3110148"/>
              <a:satOff val="-16453"/>
              <a:lumOff val="-627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1257CE7-B834-4B55-B419-43B9754F4F51}">
      <dsp:nvSpPr>
        <dsp:cNvPr id="0" name=""/>
        <dsp:cNvSpPr/>
      </dsp:nvSpPr>
      <dsp:spPr>
        <a:xfrm>
          <a:off x="0" y="3446480"/>
          <a:ext cx="5741533" cy="17219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marL="0" lvl="0" indent="0" algn="l" defTabSz="1511300">
            <a:lnSpc>
              <a:spcPct val="90000"/>
            </a:lnSpc>
            <a:spcBef>
              <a:spcPct val="0"/>
            </a:spcBef>
            <a:spcAft>
              <a:spcPct val="35000"/>
            </a:spcAft>
            <a:buNone/>
          </a:pPr>
          <a:r>
            <a:rPr lang="en-US" sz="3400" kern="1200"/>
            <a:t>The foundation to the Easter story is Jesus’ love for all people</a:t>
          </a:r>
        </a:p>
      </dsp:txBody>
      <dsp:txXfrm>
        <a:off x="0" y="3446480"/>
        <a:ext cx="5741533" cy="172197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596091-D6C3-48B2-926C-CAEAF276FAEE}">
      <dsp:nvSpPr>
        <dsp:cNvPr id="0" name=""/>
        <dsp:cNvSpPr/>
      </dsp:nvSpPr>
      <dsp:spPr>
        <a:xfrm>
          <a:off x="0" y="2524"/>
          <a:ext cx="5741533" cy="0"/>
        </a:xfrm>
        <a:prstGeom prst="line">
          <a:avLst/>
        </a:prstGeom>
        <a:solidFill>
          <a:schemeClr val="dk2">
            <a:hueOff val="0"/>
            <a:satOff val="0"/>
            <a:lumOff val="0"/>
            <a:alphaOff val="0"/>
          </a:schemeClr>
        </a:solidFill>
        <a:ln w="19050" cap="rnd"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4877829-0270-4F5B-9A99-288B70019C0C}">
      <dsp:nvSpPr>
        <dsp:cNvPr id="0" name=""/>
        <dsp:cNvSpPr/>
      </dsp:nvSpPr>
      <dsp:spPr>
        <a:xfrm>
          <a:off x="0" y="2524"/>
          <a:ext cx="5741533" cy="17219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kern="1200"/>
            <a:t>Jesus saved the world. He is our savior</a:t>
          </a:r>
        </a:p>
      </dsp:txBody>
      <dsp:txXfrm>
        <a:off x="0" y="2524"/>
        <a:ext cx="5741533" cy="1721977"/>
      </dsp:txXfrm>
    </dsp:sp>
    <dsp:sp modelId="{5FEED94E-0C3B-45F8-BB10-98D3D1A0E69B}">
      <dsp:nvSpPr>
        <dsp:cNvPr id="0" name=""/>
        <dsp:cNvSpPr/>
      </dsp:nvSpPr>
      <dsp:spPr>
        <a:xfrm>
          <a:off x="0" y="1724502"/>
          <a:ext cx="5741533" cy="0"/>
        </a:xfrm>
        <a:prstGeom prst="line">
          <a:avLst/>
        </a:prstGeom>
        <a:solidFill>
          <a:schemeClr val="dk2">
            <a:hueOff val="0"/>
            <a:satOff val="0"/>
            <a:lumOff val="0"/>
            <a:alphaOff val="0"/>
          </a:schemeClr>
        </a:solidFill>
        <a:ln w="19050" cap="rnd"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231BBE8-83B0-4A10-9EEB-11009F7CA6A5}">
      <dsp:nvSpPr>
        <dsp:cNvPr id="0" name=""/>
        <dsp:cNvSpPr/>
      </dsp:nvSpPr>
      <dsp:spPr>
        <a:xfrm>
          <a:off x="0" y="1724502"/>
          <a:ext cx="5741533" cy="17219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kern="1200"/>
            <a:t>The home offers the best place for bible teaching. Truths can be explained and reinforced correctly</a:t>
          </a:r>
        </a:p>
      </dsp:txBody>
      <dsp:txXfrm>
        <a:off x="0" y="1724502"/>
        <a:ext cx="5741533" cy="1721977"/>
      </dsp:txXfrm>
    </dsp:sp>
    <dsp:sp modelId="{0F7AFDA9-0DC7-4846-91A5-90EF71986CD0}">
      <dsp:nvSpPr>
        <dsp:cNvPr id="0" name=""/>
        <dsp:cNvSpPr/>
      </dsp:nvSpPr>
      <dsp:spPr>
        <a:xfrm>
          <a:off x="0" y="3446480"/>
          <a:ext cx="5741533" cy="0"/>
        </a:xfrm>
        <a:prstGeom prst="line">
          <a:avLst/>
        </a:prstGeom>
        <a:solidFill>
          <a:schemeClr val="dk2">
            <a:hueOff val="0"/>
            <a:satOff val="0"/>
            <a:lumOff val="0"/>
            <a:alphaOff val="0"/>
          </a:schemeClr>
        </a:solidFill>
        <a:ln w="19050" cap="rnd"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FA4824C-D2B5-4320-A878-4648116BAB94}">
      <dsp:nvSpPr>
        <dsp:cNvPr id="0" name=""/>
        <dsp:cNvSpPr/>
      </dsp:nvSpPr>
      <dsp:spPr>
        <a:xfrm>
          <a:off x="0" y="3446480"/>
          <a:ext cx="5741533" cy="17219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kern="1200"/>
            <a:t>Parents know their child’s learning abilities and parents, teachers work together. </a:t>
          </a:r>
        </a:p>
      </dsp:txBody>
      <dsp:txXfrm>
        <a:off x="0" y="3446480"/>
        <a:ext cx="5741533" cy="172197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0FD153-BBCC-4B4D-8A2C-43B1B852D894}">
      <dsp:nvSpPr>
        <dsp:cNvPr id="0" name=""/>
        <dsp:cNvSpPr/>
      </dsp:nvSpPr>
      <dsp:spPr>
        <a:xfrm>
          <a:off x="1177258" y="2268"/>
          <a:ext cx="4709032" cy="1175280"/>
        </a:xfrm>
        <a:prstGeom prst="rect">
          <a:avLst/>
        </a:prstGeom>
        <a:solidFill>
          <a:schemeClr val="accent2">
            <a:tint val="40000"/>
            <a:alpha val="90000"/>
            <a:hueOff val="0"/>
            <a:satOff val="0"/>
            <a:lumOff val="0"/>
            <a:alphaOff val="0"/>
          </a:schemeClr>
        </a:solidFill>
        <a:ln w="19050"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368" tIns="298521" rIns="91368" bIns="298521" numCol="1" spcCol="1270" anchor="ctr" anchorCtr="0">
          <a:noAutofit/>
        </a:bodyPr>
        <a:lstStyle/>
        <a:p>
          <a:pPr marL="0" lvl="0" indent="0" algn="l" defTabSz="666750">
            <a:lnSpc>
              <a:spcPct val="90000"/>
            </a:lnSpc>
            <a:spcBef>
              <a:spcPct val="0"/>
            </a:spcBef>
            <a:spcAft>
              <a:spcPct val="35000"/>
            </a:spcAft>
            <a:buNone/>
          </a:pPr>
          <a:r>
            <a:rPr lang="en-US" sz="1500" kern="1200"/>
            <a:t>Tell the story as not to create fear. </a:t>
          </a:r>
        </a:p>
      </dsp:txBody>
      <dsp:txXfrm>
        <a:off x="1177258" y="2268"/>
        <a:ext cx="4709032" cy="1175280"/>
      </dsp:txXfrm>
    </dsp:sp>
    <dsp:sp modelId="{67B7E35E-72C9-4753-9C08-BB3D44D94656}">
      <dsp:nvSpPr>
        <dsp:cNvPr id="0" name=""/>
        <dsp:cNvSpPr/>
      </dsp:nvSpPr>
      <dsp:spPr>
        <a:xfrm>
          <a:off x="0" y="2268"/>
          <a:ext cx="1177258" cy="1175280"/>
        </a:xfrm>
        <a:prstGeom prst="rect">
          <a:avLst/>
        </a:prstGeom>
        <a:solidFill>
          <a:schemeClr val="accent2">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2297" tIns="116092" rIns="62297" bIns="116092" numCol="1" spcCol="1270" anchor="ctr" anchorCtr="0">
          <a:noAutofit/>
        </a:bodyPr>
        <a:lstStyle/>
        <a:p>
          <a:pPr marL="0" lvl="0" indent="0" algn="ctr" defTabSz="844550">
            <a:lnSpc>
              <a:spcPct val="90000"/>
            </a:lnSpc>
            <a:spcBef>
              <a:spcPct val="0"/>
            </a:spcBef>
            <a:spcAft>
              <a:spcPct val="35000"/>
            </a:spcAft>
            <a:buNone/>
          </a:pPr>
          <a:r>
            <a:rPr lang="en-US" sz="1900" kern="1200"/>
            <a:t>Tell</a:t>
          </a:r>
        </a:p>
      </dsp:txBody>
      <dsp:txXfrm>
        <a:off x="0" y="2268"/>
        <a:ext cx="1177258" cy="1175280"/>
      </dsp:txXfrm>
    </dsp:sp>
    <dsp:sp modelId="{49C4CCF2-2AA9-44A0-8FFA-614E09ED25CF}">
      <dsp:nvSpPr>
        <dsp:cNvPr id="0" name=""/>
        <dsp:cNvSpPr/>
      </dsp:nvSpPr>
      <dsp:spPr>
        <a:xfrm>
          <a:off x="1177258" y="1248066"/>
          <a:ext cx="4709032" cy="1175280"/>
        </a:xfrm>
        <a:prstGeom prst="rect">
          <a:avLst/>
        </a:prstGeom>
        <a:solidFill>
          <a:schemeClr val="accent3">
            <a:tint val="40000"/>
            <a:alpha val="90000"/>
            <a:hueOff val="0"/>
            <a:satOff val="0"/>
            <a:lumOff val="0"/>
            <a:alphaOff val="0"/>
          </a:schemeClr>
        </a:solidFill>
        <a:ln w="19050" cap="rnd"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368" tIns="298521" rIns="91368" bIns="298521" numCol="1" spcCol="1270" anchor="ctr" anchorCtr="0">
          <a:noAutofit/>
        </a:bodyPr>
        <a:lstStyle/>
        <a:p>
          <a:pPr marL="0" lvl="0" indent="0" algn="l" defTabSz="666750">
            <a:lnSpc>
              <a:spcPct val="90000"/>
            </a:lnSpc>
            <a:spcBef>
              <a:spcPct val="0"/>
            </a:spcBef>
            <a:spcAft>
              <a:spcPct val="35000"/>
            </a:spcAft>
            <a:buNone/>
          </a:pPr>
          <a:r>
            <a:rPr lang="en-US" sz="1500" kern="1200"/>
            <a:t>Young children need to know that Jesus’ death is not the end of the story. He arose from death and He is alive. </a:t>
          </a:r>
        </a:p>
      </dsp:txBody>
      <dsp:txXfrm>
        <a:off x="1177258" y="1248066"/>
        <a:ext cx="4709032" cy="1175280"/>
      </dsp:txXfrm>
    </dsp:sp>
    <dsp:sp modelId="{63D7182C-F13D-42E1-BFD0-5841BADB36B2}">
      <dsp:nvSpPr>
        <dsp:cNvPr id="0" name=""/>
        <dsp:cNvSpPr/>
      </dsp:nvSpPr>
      <dsp:spPr>
        <a:xfrm>
          <a:off x="0" y="1248066"/>
          <a:ext cx="1177258" cy="1175280"/>
        </a:xfrm>
        <a:prstGeom prst="rect">
          <a:avLst/>
        </a:prstGeom>
        <a:solidFill>
          <a:schemeClr val="accent3">
            <a:hueOff val="0"/>
            <a:satOff val="0"/>
            <a:lumOff val="0"/>
            <a:alphaOff val="0"/>
          </a:schemeClr>
        </a:solidFill>
        <a:ln w="19050"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2297" tIns="116092" rIns="62297" bIns="116092" numCol="1" spcCol="1270" anchor="ctr" anchorCtr="0">
          <a:noAutofit/>
        </a:bodyPr>
        <a:lstStyle/>
        <a:p>
          <a:pPr marL="0" lvl="0" indent="0" algn="ctr" defTabSz="844550">
            <a:lnSpc>
              <a:spcPct val="90000"/>
            </a:lnSpc>
            <a:spcBef>
              <a:spcPct val="0"/>
            </a:spcBef>
            <a:spcAft>
              <a:spcPct val="35000"/>
            </a:spcAft>
            <a:buNone/>
          </a:pPr>
          <a:r>
            <a:rPr lang="en-US" sz="1900" kern="1200"/>
            <a:t>Know</a:t>
          </a:r>
        </a:p>
      </dsp:txBody>
      <dsp:txXfrm>
        <a:off x="0" y="1248066"/>
        <a:ext cx="1177258" cy="1175280"/>
      </dsp:txXfrm>
    </dsp:sp>
    <dsp:sp modelId="{7AD93BF9-6009-4FFD-A146-FA2B42DD8898}">
      <dsp:nvSpPr>
        <dsp:cNvPr id="0" name=""/>
        <dsp:cNvSpPr/>
      </dsp:nvSpPr>
      <dsp:spPr>
        <a:xfrm>
          <a:off x="1177258" y="2493863"/>
          <a:ext cx="4709032" cy="1175280"/>
        </a:xfrm>
        <a:prstGeom prst="rect">
          <a:avLst/>
        </a:prstGeom>
        <a:solidFill>
          <a:schemeClr val="accent4">
            <a:tint val="40000"/>
            <a:alpha val="90000"/>
            <a:hueOff val="0"/>
            <a:satOff val="0"/>
            <a:lumOff val="0"/>
            <a:alphaOff val="0"/>
          </a:schemeClr>
        </a:solidFill>
        <a:ln w="19050" cap="rnd"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368" tIns="298521" rIns="91368" bIns="298521" numCol="1" spcCol="1270" anchor="ctr" anchorCtr="0">
          <a:noAutofit/>
        </a:bodyPr>
        <a:lstStyle/>
        <a:p>
          <a:pPr marL="0" lvl="0" indent="0" algn="l" defTabSz="666750">
            <a:lnSpc>
              <a:spcPct val="90000"/>
            </a:lnSpc>
            <a:spcBef>
              <a:spcPct val="0"/>
            </a:spcBef>
            <a:spcAft>
              <a:spcPct val="35000"/>
            </a:spcAft>
            <a:buNone/>
          </a:pPr>
          <a:r>
            <a:rPr lang="en-US" sz="1500" kern="1200"/>
            <a:t>Talk to the children in warm, reassuring tones. </a:t>
          </a:r>
        </a:p>
      </dsp:txBody>
      <dsp:txXfrm>
        <a:off x="1177258" y="2493863"/>
        <a:ext cx="4709032" cy="1175280"/>
      </dsp:txXfrm>
    </dsp:sp>
    <dsp:sp modelId="{F667390A-8E03-42C7-8E63-8ED6EE4237D2}">
      <dsp:nvSpPr>
        <dsp:cNvPr id="0" name=""/>
        <dsp:cNvSpPr/>
      </dsp:nvSpPr>
      <dsp:spPr>
        <a:xfrm>
          <a:off x="0" y="2493863"/>
          <a:ext cx="1177258" cy="1175280"/>
        </a:xfrm>
        <a:prstGeom prst="rect">
          <a:avLst/>
        </a:prstGeom>
        <a:solidFill>
          <a:schemeClr val="accent4">
            <a:hueOff val="0"/>
            <a:satOff val="0"/>
            <a:lumOff val="0"/>
            <a:alphaOff val="0"/>
          </a:schemeClr>
        </a:solidFill>
        <a:ln w="19050"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2297" tIns="116092" rIns="62297" bIns="116092" numCol="1" spcCol="1270" anchor="ctr" anchorCtr="0">
          <a:noAutofit/>
        </a:bodyPr>
        <a:lstStyle/>
        <a:p>
          <a:pPr marL="0" lvl="0" indent="0" algn="ctr" defTabSz="844550">
            <a:lnSpc>
              <a:spcPct val="90000"/>
            </a:lnSpc>
            <a:spcBef>
              <a:spcPct val="0"/>
            </a:spcBef>
            <a:spcAft>
              <a:spcPct val="35000"/>
            </a:spcAft>
            <a:buNone/>
          </a:pPr>
          <a:r>
            <a:rPr lang="en-US" sz="1900" kern="1200"/>
            <a:t>Talk</a:t>
          </a:r>
        </a:p>
      </dsp:txBody>
      <dsp:txXfrm>
        <a:off x="0" y="2493863"/>
        <a:ext cx="1177258" cy="1175280"/>
      </dsp:txXfrm>
    </dsp:sp>
    <dsp:sp modelId="{D8E51D3B-76EC-4998-884D-7BE4EA3EF106}">
      <dsp:nvSpPr>
        <dsp:cNvPr id="0" name=""/>
        <dsp:cNvSpPr/>
      </dsp:nvSpPr>
      <dsp:spPr>
        <a:xfrm>
          <a:off x="1177258" y="3739661"/>
          <a:ext cx="4709032" cy="1175280"/>
        </a:xfrm>
        <a:prstGeom prst="rect">
          <a:avLst/>
        </a:prstGeom>
        <a:solidFill>
          <a:schemeClr val="accent5">
            <a:tint val="40000"/>
            <a:alpha val="90000"/>
            <a:hueOff val="0"/>
            <a:satOff val="0"/>
            <a:lumOff val="0"/>
            <a:alphaOff val="0"/>
          </a:schemeClr>
        </a:solidFill>
        <a:ln w="19050" cap="rnd"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368" tIns="298521" rIns="91368" bIns="298521" numCol="1" spcCol="1270" anchor="ctr" anchorCtr="0">
          <a:noAutofit/>
        </a:bodyPr>
        <a:lstStyle/>
        <a:p>
          <a:pPr marL="0" lvl="0" indent="0" algn="l" defTabSz="666750">
            <a:lnSpc>
              <a:spcPct val="90000"/>
            </a:lnSpc>
            <a:spcBef>
              <a:spcPct val="0"/>
            </a:spcBef>
            <a:spcAft>
              <a:spcPct val="35000"/>
            </a:spcAft>
            <a:buNone/>
          </a:pPr>
          <a:r>
            <a:rPr lang="en-US" sz="1500" kern="1200"/>
            <a:t>Avoid using secular traditions. This is a holy story!</a:t>
          </a:r>
        </a:p>
      </dsp:txBody>
      <dsp:txXfrm>
        <a:off x="1177258" y="3739661"/>
        <a:ext cx="4709032" cy="1175280"/>
      </dsp:txXfrm>
    </dsp:sp>
    <dsp:sp modelId="{46A32472-2153-436F-97F0-D35B51A09074}">
      <dsp:nvSpPr>
        <dsp:cNvPr id="0" name=""/>
        <dsp:cNvSpPr/>
      </dsp:nvSpPr>
      <dsp:spPr>
        <a:xfrm>
          <a:off x="0" y="3739661"/>
          <a:ext cx="1177258" cy="1175280"/>
        </a:xfrm>
        <a:prstGeom prst="rect">
          <a:avLst/>
        </a:prstGeom>
        <a:solidFill>
          <a:schemeClr val="accent5">
            <a:hueOff val="0"/>
            <a:satOff val="0"/>
            <a:lumOff val="0"/>
            <a:alphaOff val="0"/>
          </a:schemeClr>
        </a:solidFill>
        <a:ln w="19050"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2297" tIns="116092" rIns="62297" bIns="116092" numCol="1" spcCol="1270" anchor="ctr" anchorCtr="0">
          <a:noAutofit/>
        </a:bodyPr>
        <a:lstStyle/>
        <a:p>
          <a:pPr marL="0" lvl="0" indent="0" algn="ctr" defTabSz="844550">
            <a:lnSpc>
              <a:spcPct val="90000"/>
            </a:lnSpc>
            <a:spcBef>
              <a:spcPct val="0"/>
            </a:spcBef>
            <a:spcAft>
              <a:spcPct val="35000"/>
            </a:spcAft>
            <a:buNone/>
          </a:pPr>
          <a:r>
            <a:rPr lang="en-US" sz="1900" kern="1200"/>
            <a:t>Avoid</a:t>
          </a:r>
        </a:p>
      </dsp:txBody>
      <dsp:txXfrm>
        <a:off x="0" y="3739661"/>
        <a:ext cx="1177258" cy="117528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66DE94-91BB-4517-B95C-2FFA60684FC5}">
      <dsp:nvSpPr>
        <dsp:cNvPr id="0" name=""/>
        <dsp:cNvSpPr/>
      </dsp:nvSpPr>
      <dsp:spPr>
        <a:xfrm>
          <a:off x="0" y="29266"/>
          <a:ext cx="5886291" cy="1152029"/>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a:t>Angel - A Messenger from God</a:t>
          </a:r>
        </a:p>
      </dsp:txBody>
      <dsp:txXfrm>
        <a:off x="56237" y="85503"/>
        <a:ext cx="5773817" cy="1039555"/>
      </dsp:txXfrm>
    </dsp:sp>
    <dsp:sp modelId="{2FCE81DD-7854-4B59-890A-EC2EB7201E6F}">
      <dsp:nvSpPr>
        <dsp:cNvPr id="0" name=""/>
        <dsp:cNvSpPr/>
      </dsp:nvSpPr>
      <dsp:spPr>
        <a:xfrm>
          <a:off x="0" y="1264815"/>
          <a:ext cx="5886291" cy="1152029"/>
        </a:xfrm>
        <a:prstGeom prst="roundRect">
          <a:avLst/>
        </a:prstGeom>
        <a:solidFill>
          <a:schemeClr val="accent2">
            <a:hueOff val="-1036716"/>
            <a:satOff val="-5484"/>
            <a:lumOff val="-2091"/>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a:t>Cross  - A wooden structure where                      Jesus died </a:t>
          </a:r>
        </a:p>
      </dsp:txBody>
      <dsp:txXfrm>
        <a:off x="56237" y="1321052"/>
        <a:ext cx="5773817" cy="1039555"/>
      </dsp:txXfrm>
    </dsp:sp>
    <dsp:sp modelId="{6BE55E65-2966-41CA-B405-2E2115AAFF34}">
      <dsp:nvSpPr>
        <dsp:cNvPr id="0" name=""/>
        <dsp:cNvSpPr/>
      </dsp:nvSpPr>
      <dsp:spPr>
        <a:xfrm>
          <a:off x="0" y="2500365"/>
          <a:ext cx="5886291" cy="1152029"/>
        </a:xfrm>
        <a:prstGeom prst="roundRect">
          <a:avLst/>
        </a:prstGeom>
        <a:solidFill>
          <a:schemeClr val="accent2">
            <a:hueOff val="-2073432"/>
            <a:satOff val="-10969"/>
            <a:lumOff val="-4183"/>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a:t>Disciple – One who follows and learns from Jesus</a:t>
          </a:r>
        </a:p>
      </dsp:txBody>
      <dsp:txXfrm>
        <a:off x="56237" y="2556602"/>
        <a:ext cx="5773817" cy="1039555"/>
      </dsp:txXfrm>
    </dsp:sp>
    <dsp:sp modelId="{B58F9100-11D7-4B87-B897-DA2C9B71D587}">
      <dsp:nvSpPr>
        <dsp:cNvPr id="0" name=""/>
        <dsp:cNvSpPr/>
      </dsp:nvSpPr>
      <dsp:spPr>
        <a:xfrm>
          <a:off x="0" y="3735915"/>
          <a:ext cx="5886291" cy="1152029"/>
        </a:xfrm>
        <a:prstGeom prst="roundRect">
          <a:avLst/>
        </a:prstGeom>
        <a:solidFill>
          <a:schemeClr val="accent2">
            <a:hueOff val="-3110148"/>
            <a:satOff val="-16453"/>
            <a:lumOff val="-6274"/>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a:t>Tomb – A place to bury people who are dead</a:t>
          </a:r>
        </a:p>
      </dsp:txBody>
      <dsp:txXfrm>
        <a:off x="56237" y="3792152"/>
        <a:ext cx="5773817" cy="103955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C2C6CB-BC76-4F0F-863A-A9FB20D5F553}">
      <dsp:nvSpPr>
        <dsp:cNvPr id="0" name=""/>
        <dsp:cNvSpPr/>
      </dsp:nvSpPr>
      <dsp:spPr>
        <a:xfrm>
          <a:off x="0" y="378960"/>
          <a:ext cx="5741533" cy="834228"/>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JESUS’ EMPTY TOMB</a:t>
          </a:r>
        </a:p>
      </dsp:txBody>
      <dsp:txXfrm>
        <a:off x="40724" y="419684"/>
        <a:ext cx="5660085" cy="752780"/>
      </dsp:txXfrm>
    </dsp:sp>
    <dsp:sp modelId="{6AC74D4F-99AE-4BDC-AF32-ECAC7806E916}">
      <dsp:nvSpPr>
        <dsp:cNvPr id="0" name=""/>
        <dsp:cNvSpPr/>
      </dsp:nvSpPr>
      <dsp:spPr>
        <a:xfrm>
          <a:off x="0" y="1273669"/>
          <a:ext cx="5741533" cy="834228"/>
        </a:xfrm>
        <a:prstGeom prst="roundRect">
          <a:avLst/>
        </a:prstGeom>
        <a:solidFill>
          <a:schemeClr val="accent2">
            <a:hueOff val="-777537"/>
            <a:satOff val="-4113"/>
            <a:lumOff val="-1568"/>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BELIEVERS ARE REMINDED OF THE FOUNDATION OF THE GOSPEL, WHICH IS THE GOOD NEWS</a:t>
          </a:r>
        </a:p>
      </dsp:txBody>
      <dsp:txXfrm>
        <a:off x="40724" y="1314393"/>
        <a:ext cx="5660085" cy="752780"/>
      </dsp:txXfrm>
    </dsp:sp>
    <dsp:sp modelId="{3115B130-0799-4F35-86F5-EBAFD7FB8904}">
      <dsp:nvSpPr>
        <dsp:cNvPr id="0" name=""/>
        <dsp:cNvSpPr/>
      </dsp:nvSpPr>
      <dsp:spPr>
        <a:xfrm>
          <a:off x="0" y="2168377"/>
          <a:ext cx="5741533" cy="834228"/>
        </a:xfrm>
        <a:prstGeom prst="roundRect">
          <a:avLst/>
        </a:prstGeom>
        <a:solidFill>
          <a:schemeClr val="accent2">
            <a:hueOff val="-1555074"/>
            <a:satOff val="-8227"/>
            <a:lumOff val="-3137"/>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THE GOOD NEWS IS THAT CHRIST DIED FOR OUR SINS</a:t>
          </a:r>
        </a:p>
      </dsp:txBody>
      <dsp:txXfrm>
        <a:off x="40724" y="2209101"/>
        <a:ext cx="5660085" cy="752780"/>
      </dsp:txXfrm>
    </dsp:sp>
    <dsp:sp modelId="{AFDA5537-409B-4D6E-9919-CF7720647F37}">
      <dsp:nvSpPr>
        <dsp:cNvPr id="0" name=""/>
        <dsp:cNvSpPr/>
      </dsp:nvSpPr>
      <dsp:spPr>
        <a:xfrm>
          <a:off x="0" y="3063085"/>
          <a:ext cx="5741533" cy="834228"/>
        </a:xfrm>
        <a:prstGeom prst="roundRect">
          <a:avLst/>
        </a:prstGeom>
        <a:solidFill>
          <a:schemeClr val="accent2">
            <a:hueOff val="-2332611"/>
            <a:satOff val="-12340"/>
            <a:lumOff val="-4705"/>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THE PERISHABLE BODY PUT ON THE IMPERISHABLE FOR US</a:t>
          </a:r>
        </a:p>
      </dsp:txBody>
      <dsp:txXfrm>
        <a:off x="40724" y="3103809"/>
        <a:ext cx="5660085" cy="752780"/>
      </dsp:txXfrm>
    </dsp:sp>
    <dsp:sp modelId="{CE790556-FED9-44E7-8A69-E4FCDA345661}">
      <dsp:nvSpPr>
        <dsp:cNvPr id="0" name=""/>
        <dsp:cNvSpPr/>
      </dsp:nvSpPr>
      <dsp:spPr>
        <a:xfrm>
          <a:off x="0" y="3957793"/>
          <a:ext cx="5741533" cy="834228"/>
        </a:xfrm>
        <a:prstGeom prst="roundRect">
          <a:avLst/>
        </a:prstGeom>
        <a:solidFill>
          <a:schemeClr val="accent2">
            <a:hueOff val="-3110148"/>
            <a:satOff val="-16453"/>
            <a:lumOff val="-6274"/>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WITHOUT THE  THE RESURRECTION, THE GOSPEL IS INCOMPLETE AND NONEFECTIVE</a:t>
          </a:r>
        </a:p>
      </dsp:txBody>
      <dsp:txXfrm>
        <a:off x="40724" y="3998517"/>
        <a:ext cx="5660085" cy="75278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EC57C5-72DD-4D7D-8787-7ABB8A7EAC51}">
      <dsp:nvSpPr>
        <dsp:cNvPr id="0" name=""/>
        <dsp:cNvSpPr/>
      </dsp:nvSpPr>
      <dsp:spPr>
        <a:xfrm>
          <a:off x="0" y="68554"/>
          <a:ext cx="5741533" cy="1622278"/>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a:t>WHAT IS SIGNIFICANT ABOUT THE EMPTY TOMB?</a:t>
          </a:r>
        </a:p>
      </dsp:txBody>
      <dsp:txXfrm>
        <a:off x="79193" y="147747"/>
        <a:ext cx="5583147" cy="1463892"/>
      </dsp:txXfrm>
    </dsp:sp>
    <dsp:sp modelId="{CFC99DB6-18EB-4479-AD4E-A43121AD58DC}">
      <dsp:nvSpPr>
        <dsp:cNvPr id="0" name=""/>
        <dsp:cNvSpPr/>
      </dsp:nvSpPr>
      <dsp:spPr>
        <a:xfrm>
          <a:off x="0" y="1774352"/>
          <a:ext cx="5741533" cy="1622278"/>
        </a:xfrm>
        <a:prstGeom prst="roundRect">
          <a:avLst/>
        </a:prstGeom>
        <a:solidFill>
          <a:schemeClr val="accent2">
            <a:hueOff val="-1555074"/>
            <a:satOff val="-8227"/>
            <a:lumOff val="-3137"/>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a:t>WHAT DO WE MEAN ABOUT THE TERM, “RESURRECTION?”</a:t>
          </a:r>
        </a:p>
      </dsp:txBody>
      <dsp:txXfrm>
        <a:off x="79193" y="1853545"/>
        <a:ext cx="5583147" cy="1463892"/>
      </dsp:txXfrm>
    </dsp:sp>
    <dsp:sp modelId="{3A23C218-B176-423B-8404-53C67B0B0447}">
      <dsp:nvSpPr>
        <dsp:cNvPr id="0" name=""/>
        <dsp:cNvSpPr/>
      </dsp:nvSpPr>
      <dsp:spPr>
        <a:xfrm>
          <a:off x="0" y="3480150"/>
          <a:ext cx="5741533" cy="1622278"/>
        </a:xfrm>
        <a:prstGeom prst="roundRect">
          <a:avLst/>
        </a:prstGeom>
        <a:solidFill>
          <a:schemeClr val="accent2">
            <a:hueOff val="-3110148"/>
            <a:satOff val="-16453"/>
            <a:lumOff val="-6274"/>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a:t>WHAT WOULD THIS WORLD BE LIKE IF THE RESURRECTION OF JESUS HADN’T OCCURRED?</a:t>
          </a:r>
        </a:p>
      </dsp:txBody>
      <dsp:txXfrm>
        <a:off x="79193" y="3559343"/>
        <a:ext cx="5583147" cy="146389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B30116-6FA9-4926-8BF1-4808120E3D40}">
      <dsp:nvSpPr>
        <dsp:cNvPr id="0" name=""/>
        <dsp:cNvSpPr/>
      </dsp:nvSpPr>
      <dsp:spPr>
        <a:xfrm>
          <a:off x="0" y="0"/>
          <a:ext cx="5741533" cy="0"/>
        </a:xfrm>
        <a:prstGeom prst="line">
          <a:avLst/>
        </a:prstGeom>
        <a:solidFill>
          <a:schemeClr val="accent5">
            <a:hueOff val="0"/>
            <a:satOff val="0"/>
            <a:lumOff val="0"/>
            <a:alphaOff val="0"/>
          </a:schemeClr>
        </a:solidFill>
        <a:ln w="19050"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4ED3537-24C4-43C5-9CA1-85BAD3428F27}">
      <dsp:nvSpPr>
        <dsp:cNvPr id="0" name=""/>
        <dsp:cNvSpPr/>
      </dsp:nvSpPr>
      <dsp:spPr>
        <a:xfrm>
          <a:off x="0" y="0"/>
          <a:ext cx="5741533" cy="25854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b="1" i="1" kern="1200"/>
            <a:t>Some  in the Corinthian church did not believe that Christ was resurrected  because they exalted  the spiritual so much that they devalued the physical. </a:t>
          </a:r>
          <a:endParaRPr lang="en-US" sz="2900" kern="1200"/>
        </a:p>
      </dsp:txBody>
      <dsp:txXfrm>
        <a:off x="0" y="0"/>
        <a:ext cx="5741533" cy="2585491"/>
      </dsp:txXfrm>
    </dsp:sp>
    <dsp:sp modelId="{C232EA65-8CA5-45C5-9B3E-15381374CB25}">
      <dsp:nvSpPr>
        <dsp:cNvPr id="0" name=""/>
        <dsp:cNvSpPr/>
      </dsp:nvSpPr>
      <dsp:spPr>
        <a:xfrm>
          <a:off x="0" y="2585491"/>
          <a:ext cx="5741533" cy="0"/>
        </a:xfrm>
        <a:prstGeom prst="line">
          <a:avLst/>
        </a:prstGeom>
        <a:solidFill>
          <a:schemeClr val="accent5">
            <a:hueOff val="-2004937"/>
            <a:satOff val="1102"/>
            <a:lumOff val="5294"/>
            <a:alphaOff val="0"/>
          </a:schemeClr>
        </a:solidFill>
        <a:ln w="19050" cap="rnd" cmpd="sng" algn="ctr">
          <a:solidFill>
            <a:schemeClr val="accent5">
              <a:hueOff val="-2004937"/>
              <a:satOff val="1102"/>
              <a:lumOff val="529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319771A-F861-46AA-A06C-36D26687031B}">
      <dsp:nvSpPr>
        <dsp:cNvPr id="0" name=""/>
        <dsp:cNvSpPr/>
      </dsp:nvSpPr>
      <dsp:spPr>
        <a:xfrm>
          <a:off x="0" y="2585491"/>
          <a:ext cx="5741533" cy="25854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b="1" i="1" kern="1200" dirty="0"/>
            <a:t>Paul begins his argument with the good news that they owe the existence of the community of faith that was obtained by believing the gospel which he preached.</a:t>
          </a:r>
          <a:endParaRPr lang="en-US" sz="2900" kern="1200" dirty="0"/>
        </a:p>
      </dsp:txBody>
      <dsp:txXfrm>
        <a:off x="0" y="2585491"/>
        <a:ext cx="5741533" cy="258549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A20F27-F9EE-47D1-B092-DBB41306449F}">
      <dsp:nvSpPr>
        <dsp:cNvPr id="0" name=""/>
        <dsp:cNvSpPr/>
      </dsp:nvSpPr>
      <dsp:spPr>
        <a:xfrm>
          <a:off x="0" y="631"/>
          <a:ext cx="5741533" cy="0"/>
        </a:xfrm>
        <a:prstGeom prst="line">
          <a:avLst/>
        </a:prstGeom>
        <a:solidFill>
          <a:schemeClr val="accent2">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1D75974-554C-42DA-8BE1-F00DA1E363C6}">
      <dsp:nvSpPr>
        <dsp:cNvPr id="0" name=""/>
        <dsp:cNvSpPr/>
      </dsp:nvSpPr>
      <dsp:spPr>
        <a:xfrm>
          <a:off x="0" y="631"/>
          <a:ext cx="5741533" cy="10339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a:t>Provide a formal assurance that certain conditions shall be fulfilled </a:t>
          </a:r>
        </a:p>
      </dsp:txBody>
      <dsp:txXfrm>
        <a:off x="0" y="631"/>
        <a:ext cx="5741533" cy="1033944"/>
      </dsp:txXfrm>
    </dsp:sp>
    <dsp:sp modelId="{05046FD6-7740-426F-9618-2DDAC5E47E94}">
      <dsp:nvSpPr>
        <dsp:cNvPr id="0" name=""/>
        <dsp:cNvSpPr/>
      </dsp:nvSpPr>
      <dsp:spPr>
        <a:xfrm>
          <a:off x="0" y="1034575"/>
          <a:ext cx="5741533" cy="0"/>
        </a:xfrm>
        <a:prstGeom prst="line">
          <a:avLst/>
        </a:prstGeom>
        <a:solidFill>
          <a:schemeClr val="accent3">
            <a:hueOff val="0"/>
            <a:satOff val="0"/>
            <a:lumOff val="0"/>
            <a:alphaOff val="0"/>
          </a:schemeClr>
        </a:solidFill>
        <a:ln w="19050"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930AA6F-D2E4-4DF0-9DDD-5E65C093A3CF}">
      <dsp:nvSpPr>
        <dsp:cNvPr id="0" name=""/>
        <dsp:cNvSpPr/>
      </dsp:nvSpPr>
      <dsp:spPr>
        <a:xfrm>
          <a:off x="0" y="1034575"/>
          <a:ext cx="5741533" cy="10339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a:t>Promise  with certainty</a:t>
          </a:r>
        </a:p>
      </dsp:txBody>
      <dsp:txXfrm>
        <a:off x="0" y="1034575"/>
        <a:ext cx="5741533" cy="1033944"/>
      </dsp:txXfrm>
    </dsp:sp>
    <dsp:sp modelId="{68A479EF-65A4-421C-9E60-CF2830BBEF91}">
      <dsp:nvSpPr>
        <dsp:cNvPr id="0" name=""/>
        <dsp:cNvSpPr/>
      </dsp:nvSpPr>
      <dsp:spPr>
        <a:xfrm>
          <a:off x="0" y="2068519"/>
          <a:ext cx="5741533" cy="0"/>
        </a:xfrm>
        <a:prstGeom prst="line">
          <a:avLst/>
        </a:prstGeom>
        <a:solidFill>
          <a:schemeClr val="accent4">
            <a:hueOff val="0"/>
            <a:satOff val="0"/>
            <a:lumOff val="0"/>
            <a:alphaOff val="0"/>
          </a:schemeClr>
        </a:solidFill>
        <a:ln w="19050"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8A73F27-CD9D-48CA-8106-DA1D628C8BFA}">
      <dsp:nvSpPr>
        <dsp:cNvPr id="0" name=""/>
        <dsp:cNvSpPr/>
      </dsp:nvSpPr>
      <dsp:spPr>
        <a:xfrm>
          <a:off x="0" y="2068519"/>
          <a:ext cx="5741533" cy="10339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a:t>1 Corinthians 15:12 King James Version (KJV)</a:t>
          </a:r>
        </a:p>
      </dsp:txBody>
      <dsp:txXfrm>
        <a:off x="0" y="2068519"/>
        <a:ext cx="5741533" cy="1033944"/>
      </dsp:txXfrm>
    </dsp:sp>
    <dsp:sp modelId="{5688C97C-478B-41CA-91CE-E6E2E11B63FA}">
      <dsp:nvSpPr>
        <dsp:cNvPr id="0" name=""/>
        <dsp:cNvSpPr/>
      </dsp:nvSpPr>
      <dsp:spPr>
        <a:xfrm>
          <a:off x="0" y="3102463"/>
          <a:ext cx="5741533" cy="0"/>
        </a:xfrm>
        <a:prstGeom prst="line">
          <a:avLst/>
        </a:prstGeom>
        <a:solidFill>
          <a:schemeClr val="accent5">
            <a:hueOff val="0"/>
            <a:satOff val="0"/>
            <a:lumOff val="0"/>
            <a:alphaOff val="0"/>
          </a:schemeClr>
        </a:solidFill>
        <a:ln w="19050"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C7C79A4-7870-489F-B7CA-DC5178CCE804}">
      <dsp:nvSpPr>
        <dsp:cNvPr id="0" name=""/>
        <dsp:cNvSpPr/>
      </dsp:nvSpPr>
      <dsp:spPr>
        <a:xfrm>
          <a:off x="0" y="3102463"/>
          <a:ext cx="5741533" cy="10339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1" kern="1200" baseline="30000"/>
            <a:t>12 </a:t>
          </a:r>
          <a:r>
            <a:rPr lang="en-US" sz="2000" kern="1200"/>
            <a:t>Now if Christ be preached that he rose from the dead, how say some among you that there is no resurrection of the dead?</a:t>
          </a:r>
        </a:p>
      </dsp:txBody>
      <dsp:txXfrm>
        <a:off x="0" y="3102463"/>
        <a:ext cx="5741533" cy="1033944"/>
      </dsp:txXfrm>
    </dsp:sp>
    <dsp:sp modelId="{73D2B20C-6D35-427D-AAA9-932D883FE3BA}">
      <dsp:nvSpPr>
        <dsp:cNvPr id="0" name=""/>
        <dsp:cNvSpPr/>
      </dsp:nvSpPr>
      <dsp:spPr>
        <a:xfrm>
          <a:off x="0" y="4136407"/>
          <a:ext cx="5741533" cy="0"/>
        </a:xfrm>
        <a:prstGeom prst="line">
          <a:avLst/>
        </a:prstGeom>
        <a:solidFill>
          <a:schemeClr val="accent6">
            <a:hueOff val="0"/>
            <a:satOff val="0"/>
            <a:lumOff val="0"/>
            <a:alphaOff val="0"/>
          </a:schemeClr>
        </a:solidFill>
        <a:ln w="19050" cap="rnd"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8B0920D-260B-4FE9-8ADA-6CC7267BDBC9}">
      <dsp:nvSpPr>
        <dsp:cNvPr id="0" name=""/>
        <dsp:cNvSpPr/>
      </dsp:nvSpPr>
      <dsp:spPr>
        <a:xfrm>
          <a:off x="0" y="4136407"/>
          <a:ext cx="5741533" cy="10339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a:t>Paul reassures his audience that Jesus had indeed risen from the dead</a:t>
          </a:r>
        </a:p>
      </dsp:txBody>
      <dsp:txXfrm>
        <a:off x="0" y="4136407"/>
        <a:ext cx="5741533" cy="1033944"/>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16/7/layout/VerticalSolidActionList">
  <dgm:title val="Vertical Solid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alignNode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AccFollow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28T23:35:25.790"/>
    </inkml:context>
    <inkml:brush xml:id="br0">
      <inkml:brushProperty name="width" value="0.05" units="cm"/>
      <inkml:brushProperty name="height" value="0.05" units="cm"/>
      <inkml:brushProperty name="ignorePressure" value="1"/>
    </inkml:brush>
  </inkml:definitions>
  <inkml:trace contextRef="#ctx0" brushRef="#br0">0 4,'0'-4</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28T23:35:26.706"/>
    </inkml:context>
    <inkml:brush xml:id="br0">
      <inkml:brushProperty name="width" value="0.05" units="cm"/>
      <inkml:brushProperty name="height" value="0.05" units="cm"/>
      <inkml:brushProperty name="ignorePressure" value="1"/>
    </inkml:brush>
  </inkml:definitions>
  <inkml:trace contextRef="#ctx0" brushRef="#br0">0 1,'0'0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28T23:36:00.044"/>
    </inkml:context>
    <inkml:brush xml:id="br0">
      <inkml:brushProperty name="width" value="0.05" units="cm"/>
      <inkml:brushProperty name="height" value="0.05" units="cm"/>
      <inkml:brushProperty name="ignorePressure" value="1"/>
    </inkml:brush>
  </inkml:definitions>
  <inkml:trace contextRef="#ctx0" brushRef="#br0">0 1,'0'0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28T23:36:01.122"/>
    </inkml:context>
    <inkml:brush xml:id="br0">
      <inkml:brushProperty name="width" value="0.05" units="cm"/>
      <inkml:brushProperty name="height" value="0.05" units="cm"/>
      <inkml:brushProperty name="ignorePressure" value="1"/>
    </inkml:brush>
  </inkml:definitions>
  <inkml:trace contextRef="#ctx0" brushRef="#br0">0 1,'0'0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28T23:36:02.491"/>
    </inkml:context>
    <inkml:brush xml:id="br0">
      <inkml:brushProperty name="width" value="0.05" units="cm"/>
      <inkml:brushProperty name="height" value="0.05" units="cm"/>
      <inkml:brushProperty name="ignorePressure" value="1"/>
    </inkml:brush>
  </inkml:definitions>
  <inkml:trace contextRef="#ctx0" brushRef="#br0">1 1</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28T23:37:52.505"/>
    </inkml:context>
    <inkml:brush xml:id="br0">
      <inkml:brushProperty name="width" value="0.05" units="cm"/>
      <inkml:brushProperty name="height" value="0.05" units="cm"/>
      <inkml:brushProperty name="ignorePressure" value="1"/>
    </inkml:brush>
  </inkml:definitions>
  <inkml:trace contextRef="#ctx0" brushRef="#br0">0 0,'0'0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28T23:37:56.081"/>
    </inkml:context>
    <inkml:brush xml:id="br0">
      <inkml:brushProperty name="width" value="0.05" units="cm"/>
      <inkml:brushProperty name="height" value="0.05" units="cm"/>
      <inkml:brushProperty name="ignorePressure" value="1"/>
    </inkml:brush>
  </inkml:definitions>
  <inkml:trace contextRef="#ctx0" brushRef="#br0">0 1,'0'0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28T23:37:57.099"/>
    </inkml:context>
    <inkml:brush xml:id="br0">
      <inkml:brushProperty name="width" value="0.05" units="cm"/>
      <inkml:brushProperty name="height" value="0.05" units="cm"/>
      <inkml:brushProperty name="ignorePressure" value="1"/>
    </inkml:brush>
  </inkml:definitions>
  <inkml:trace contextRef="#ctx0" brushRef="#br0">0 1,'0'0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28T23:37:58.963"/>
    </inkml:context>
    <inkml:brush xml:id="br0">
      <inkml:brushProperty name="width" value="0.05" units="cm"/>
      <inkml:brushProperty name="height" value="0.05" units="cm"/>
      <inkml:brushProperty name="ignorePressure" value="1"/>
    </inkml:brush>
  </inkml:definitions>
  <inkml:trace contextRef="#ctx0" brushRef="#br0">1 1,'3'0,"6"0,0 0</inkml:trace>
</inkml:ink>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B61BEF0D-F0BB-DE4B-95CE-6DB70DBA9567}" type="datetimeFigureOut">
              <a:rPr lang="en-US" dirty="0"/>
              <a:pPr/>
              <a:t>4/12/2020</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D57F1E4F-1CFF-5643-939E-217C01CDF565}"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4/12/2020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8" name="Title 1"/>
          <p:cNvSpPr>
            <a:spLocks noGrp="1"/>
          </p:cNvSpPr>
          <p:nvPr>
            <p:ph type="title"/>
          </p:nvPr>
        </p:nvSpPr>
        <p:spPr>
          <a:xfrm>
            <a:off x="685801" y="609600"/>
            <a:ext cx="10131425" cy="1456267"/>
          </a:xfrm>
        </p:spPr>
        <p:txBody>
          <a:bodyPr/>
          <a:lstStyle/>
          <a:p>
            <a:r>
              <a:rPr lang="en-US"/>
              <a:t>Click to edit Master title style</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4/12/2020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4/12/2020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4/12/2020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dirty="0"/>
              <a:pPr/>
              <a:t>4/12/2020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4/12/2020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4/12/2020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4/12/2020</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8"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customXml" Target="../ink/ink5.xml"/><Relationship Id="rId2" Type="http://schemas.openxmlformats.org/officeDocument/2006/relationships/customXml" Target="../ink/ink1.xml"/><Relationship Id="rId1" Type="http://schemas.openxmlformats.org/officeDocument/2006/relationships/slideLayout" Target="../slideLayouts/slideLayout2.xml"/><Relationship Id="rId6" Type="http://schemas.openxmlformats.org/officeDocument/2006/relationships/customXml" Target="../ink/ink4.xml"/><Relationship Id="rId5" Type="http://schemas.openxmlformats.org/officeDocument/2006/relationships/customXml" Target="../ink/ink3.xml"/><Relationship Id="rId4" Type="http://schemas.openxmlformats.org/officeDocument/2006/relationships/customXml" Target="../ink/ink2.xml"/></Relationships>
</file>

<file path=ppt/slides/_rels/slide31.xml.rels><?xml version="1.0" encoding="UTF-8" standalone="yes"?>
<Relationships xmlns="http://schemas.openxmlformats.org/package/2006/relationships"><Relationship Id="rId8" Type="http://schemas.openxmlformats.org/officeDocument/2006/relationships/hyperlink" Target="https://www.biblegateway.com/passage/?search=Romans+6%3A4-5&amp;version=TLB#fen-TLB-25142a" TargetMode="External"/><Relationship Id="rId3" Type="http://schemas.openxmlformats.org/officeDocument/2006/relationships/image" Target="../media/image1.png"/><Relationship Id="rId7" Type="http://schemas.openxmlformats.org/officeDocument/2006/relationships/image" Target="../media/image20.png"/><Relationship Id="rId2" Type="http://schemas.openxmlformats.org/officeDocument/2006/relationships/customXml" Target="../ink/ink6.xml"/><Relationship Id="rId1" Type="http://schemas.openxmlformats.org/officeDocument/2006/relationships/slideLayout" Target="../slideLayouts/slideLayout2.xml"/><Relationship Id="rId6" Type="http://schemas.openxmlformats.org/officeDocument/2006/relationships/customXml" Target="../ink/ink9.xml"/><Relationship Id="rId5" Type="http://schemas.openxmlformats.org/officeDocument/2006/relationships/customXml" Target="../ink/ink8.xml"/><Relationship Id="rId4" Type="http://schemas.openxmlformats.org/officeDocument/2006/relationships/customXml" Target="../ink/ink7.xml"/></Relationships>
</file>

<file path=ppt/slides/_rels/slide3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3.xml"/><Relationship Id="rId4" Type="http://schemas.openxmlformats.org/officeDocument/2006/relationships/image" Target="../media/image9.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2.png"/><Relationship Id="rId7" Type="http://schemas.openxmlformats.org/officeDocument/2006/relationships/diagramColors" Target="../diagrams/colors4.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7.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2.png"/><Relationship Id="rId7" Type="http://schemas.openxmlformats.org/officeDocument/2006/relationships/diagramColors" Target="../diagrams/colors5.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8.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7F39CD-B8A3-E74D-89E4-34A63D3F73DF}"/>
              </a:ext>
            </a:extLst>
          </p:cNvPr>
          <p:cNvSpPr>
            <a:spLocks noGrp="1"/>
          </p:cNvSpPr>
          <p:nvPr>
            <p:ph type="ctrTitle"/>
          </p:nvPr>
        </p:nvSpPr>
        <p:spPr>
          <a:xfrm>
            <a:off x="1561708" y="771071"/>
            <a:ext cx="9068586" cy="2657929"/>
          </a:xfrm>
        </p:spPr>
        <p:txBody>
          <a:bodyPr>
            <a:noAutofit/>
          </a:bodyPr>
          <a:lstStyle/>
          <a:p>
            <a:r>
              <a:rPr lang="en-US" sz="8000" b="1" dirty="0"/>
              <a:t>Jesus Is Alive</a:t>
            </a:r>
            <a:br>
              <a:rPr lang="en-US" sz="8000" b="1" dirty="0"/>
            </a:br>
            <a:endParaRPr lang="en-US" sz="8000" b="1" dirty="0"/>
          </a:p>
        </p:txBody>
      </p:sp>
      <p:sp>
        <p:nvSpPr>
          <p:cNvPr id="3" name="Subtitle 2">
            <a:extLst>
              <a:ext uri="{FF2B5EF4-FFF2-40B4-BE49-F238E27FC236}">
                <a16:creationId xmlns:a16="http://schemas.microsoft.com/office/drawing/2014/main" id="{18E5F031-B5E6-4942-B5A6-9C04364ED2B8}"/>
              </a:ext>
            </a:extLst>
          </p:cNvPr>
          <p:cNvSpPr>
            <a:spLocks noGrp="1"/>
          </p:cNvSpPr>
          <p:nvPr>
            <p:ph type="subTitle" idx="1"/>
          </p:nvPr>
        </p:nvSpPr>
        <p:spPr>
          <a:xfrm>
            <a:off x="1546612" y="5936943"/>
            <a:ext cx="8840173" cy="579368"/>
          </a:xfrm>
        </p:spPr>
        <p:txBody>
          <a:bodyPr>
            <a:noAutofit/>
          </a:bodyPr>
          <a:lstStyle/>
          <a:p>
            <a:r>
              <a:rPr lang="en-US" sz="4000" dirty="0"/>
              <a:t>Sister Jean Tate     April 12, 2020</a:t>
            </a:r>
          </a:p>
        </p:txBody>
      </p:sp>
    </p:spTree>
    <p:extLst>
      <p:ext uri="{BB962C8B-B14F-4D97-AF65-F5344CB8AC3E}">
        <p14:creationId xmlns:p14="http://schemas.microsoft.com/office/powerpoint/2010/main" val="11093332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865806" y="643463"/>
            <a:ext cx="3706762" cy="1608124"/>
          </a:xfrm>
        </p:spPr>
        <p:txBody>
          <a:bodyPr>
            <a:normAutofit/>
          </a:bodyPr>
          <a:lstStyle/>
          <a:p>
            <a:pPr>
              <a:lnSpc>
                <a:spcPct val="90000"/>
              </a:lnSpc>
            </a:pPr>
            <a:r>
              <a:rPr lang="en-US" dirty="0"/>
              <a:t>OBJECTIVES OF THE TODAY’S LESSON</a:t>
            </a:r>
            <a:endParaRPr lang="en-US"/>
          </a:p>
        </p:txBody>
      </p:sp>
      <p:pic>
        <p:nvPicPr>
          <p:cNvPr id="4" name="Picture 3"/>
          <p:cNvPicPr>
            <a:picLocks noChangeAspect="1"/>
          </p:cNvPicPr>
          <p:nvPr/>
        </p:nvPicPr>
        <p:blipFill rotWithShape="1">
          <a:blip r:embed="rId3"/>
          <a:srcRect t="16011" r="-2" b="-2"/>
          <a:stretch/>
        </p:blipFill>
        <p:spPr>
          <a:xfrm>
            <a:off x="20" y="975"/>
            <a:ext cx="7552924" cy="6858000"/>
          </a:xfrm>
          <a:prstGeom prst="rect">
            <a:avLst/>
          </a:prstGeom>
        </p:spPr>
      </p:pic>
      <p:sp>
        <p:nvSpPr>
          <p:cNvPr id="3" name="Content Placeholder 2"/>
          <p:cNvSpPr>
            <a:spLocks noGrp="1"/>
          </p:cNvSpPr>
          <p:nvPr>
            <p:ph idx="1"/>
          </p:nvPr>
        </p:nvSpPr>
        <p:spPr>
          <a:xfrm>
            <a:off x="7865806" y="2251587"/>
            <a:ext cx="3706762" cy="3972232"/>
          </a:xfrm>
        </p:spPr>
        <p:txBody>
          <a:bodyPr>
            <a:normAutofit/>
          </a:bodyPr>
          <a:lstStyle/>
          <a:p>
            <a:r>
              <a:rPr lang="en-US" dirty="0"/>
              <a:t>TLW  DISCUSS  AND REFLECT ON JESUS’ EMPTY TOMB</a:t>
            </a:r>
          </a:p>
          <a:p>
            <a:r>
              <a:rPr lang="en-US" dirty="0"/>
              <a:t>TLW DISCUSS HOW TO DEVELOP A DEEPER UNDERSTANDING OF THE RESURRECTION; AND EXPRESS TO OTHERS THEIR UNDERSTANDING OF THE RESURRECTION</a:t>
            </a:r>
          </a:p>
          <a:p>
            <a:endParaRPr lang="en-US" dirty="0"/>
          </a:p>
        </p:txBody>
      </p:sp>
    </p:spTree>
    <p:extLst>
      <p:ext uri="{BB962C8B-B14F-4D97-AF65-F5344CB8AC3E}">
        <p14:creationId xmlns:p14="http://schemas.microsoft.com/office/powerpoint/2010/main" val="8838739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117F0C1-BCBB-40C7-99D6-F703E7A4B5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1A5D8BC-B41A-4E96-91C4-D60F516225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0D321D5F-FA18-4271-9EAA-0BEA14116BB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718457" y="531278"/>
            <a:ext cx="3211517" cy="5292579"/>
          </a:xfrm>
        </p:spPr>
        <p:txBody>
          <a:bodyPr>
            <a:normAutofit/>
          </a:bodyPr>
          <a:lstStyle/>
          <a:p>
            <a:r>
              <a:rPr lang="en-US">
                <a:solidFill>
                  <a:srgbClr val="FFFFFF"/>
                </a:solidFill>
              </a:rPr>
              <a:t>THE REFLECTION OF TODAY’S LESSON</a:t>
            </a:r>
            <a:br>
              <a:rPr lang="en-US">
                <a:solidFill>
                  <a:srgbClr val="FFFFFF"/>
                </a:solidFill>
              </a:rPr>
            </a:br>
            <a:endParaRPr lang="en-US">
              <a:solidFill>
                <a:srgbClr val="FFFFFF"/>
              </a:solidFill>
            </a:endParaRPr>
          </a:p>
        </p:txBody>
      </p:sp>
      <p:sp useBgFill="1">
        <p:nvSpPr>
          <p:cNvPr id="16" name="Freeform: Shape 15">
            <a:extLst>
              <a:ext uri="{FF2B5EF4-FFF2-40B4-BE49-F238E27FC236}">
                <a16:creationId xmlns:a16="http://schemas.microsoft.com/office/drawing/2014/main" id="{51287385-D3EA-47A8-A127-6061791ADB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4422108" y="0"/>
            <a:ext cx="7769892" cy="6858000"/>
          </a:xfrm>
          <a:custGeom>
            <a:avLst/>
            <a:gdLst>
              <a:gd name="connsiteX0" fmla="*/ 1779516 w 7769892"/>
              <a:gd name="connsiteY0" fmla="*/ 0 h 6837536"/>
              <a:gd name="connsiteX1" fmla="*/ 6454848 w 7769892"/>
              <a:gd name="connsiteY1" fmla="*/ 0 h 6837536"/>
              <a:gd name="connsiteX2" fmla="*/ 6511730 w 7769892"/>
              <a:gd name="connsiteY2" fmla="*/ 37905 h 6837536"/>
              <a:gd name="connsiteX3" fmla="*/ 7769892 w 7769892"/>
              <a:gd name="connsiteY3" fmla="*/ 1486041 h 6837536"/>
              <a:gd name="connsiteX4" fmla="*/ 7769892 w 7769892"/>
              <a:gd name="connsiteY4" fmla="*/ 5281056 h 6837536"/>
              <a:gd name="connsiteX5" fmla="*/ 6353475 w 7769892"/>
              <a:gd name="connsiteY5" fmla="*/ 6837536 h 6837536"/>
              <a:gd name="connsiteX6" fmla="*/ 1882727 w 7769892"/>
              <a:gd name="connsiteY6" fmla="*/ 6837536 h 6837536"/>
              <a:gd name="connsiteX7" fmla="*/ 0 w 7769892"/>
              <a:gd name="connsiteY7" fmla="*/ 3386463 h 6837536"/>
              <a:gd name="connsiteX8" fmla="*/ 1655292 w 7769892"/>
              <a:gd name="connsiteY8" fmla="*/ 88307 h 6837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69892" h="6837536">
                <a:moveTo>
                  <a:pt x="1779516" y="0"/>
                </a:moveTo>
                <a:lnTo>
                  <a:pt x="6454848" y="0"/>
                </a:lnTo>
                <a:lnTo>
                  <a:pt x="6511730" y="37905"/>
                </a:lnTo>
                <a:cubicBezTo>
                  <a:pt x="7036410" y="413592"/>
                  <a:pt x="7468976" y="909648"/>
                  <a:pt x="7769892" y="1486041"/>
                </a:cubicBezTo>
                <a:cubicBezTo>
                  <a:pt x="7769892" y="1486041"/>
                  <a:pt x="7769892" y="1486041"/>
                  <a:pt x="7769892" y="5281056"/>
                </a:cubicBezTo>
                <a:cubicBezTo>
                  <a:pt x="7437646" y="5916473"/>
                  <a:pt x="6953850" y="6452788"/>
                  <a:pt x="6353475" y="6837536"/>
                </a:cubicBezTo>
                <a:cubicBezTo>
                  <a:pt x="6353475" y="6837536"/>
                  <a:pt x="6353475" y="6837536"/>
                  <a:pt x="1882727" y="6837536"/>
                </a:cubicBezTo>
                <a:cubicBezTo>
                  <a:pt x="751925" y="6103017"/>
                  <a:pt x="0" y="4832183"/>
                  <a:pt x="0" y="3386463"/>
                </a:cubicBezTo>
                <a:cubicBezTo>
                  <a:pt x="0" y="2036566"/>
                  <a:pt x="651406" y="838748"/>
                  <a:pt x="1655292" y="88307"/>
                </a:cubicBezTo>
                <a:close/>
              </a:path>
            </a:pathLst>
          </a:custGeom>
          <a:ln w="50800" cap="sq" cmpd="dbl">
            <a:noFill/>
            <a:miter lim="800000"/>
          </a:ln>
          <a:effectLst>
            <a:outerShdw blurRad="254000" algn="tl" rotWithShape="0">
              <a:srgbClr val="000000">
                <a:alpha val="43000"/>
              </a:srgbClr>
            </a:outerShdw>
          </a:effectLst>
        </p:spPr>
        <p:txBody>
          <a:bodyPr vert="horz" wrap="square" lIns="91440" tIns="45720" rIns="91440" bIns="45720" rtlCol="0" anchor="t">
            <a:noAutofit/>
          </a:bodyPr>
          <a:lstStyle/>
          <a:p>
            <a:pPr algn="ctr">
              <a:spcAft>
                <a:spcPts val="1000"/>
              </a:spcAft>
              <a:buClr>
                <a:schemeClr val="tx1"/>
              </a:buClr>
              <a:buSzPct val="100000"/>
              <a:buFont typeface="Arial"/>
              <a:buNone/>
            </a:pPr>
            <a:endParaRPr lang="en-US" sz="1600" cap="all"/>
          </a:p>
        </p:txBody>
      </p:sp>
      <p:graphicFrame>
        <p:nvGraphicFramePr>
          <p:cNvPr id="5" name="Content Placeholder 2">
            <a:extLst>
              <a:ext uri="{FF2B5EF4-FFF2-40B4-BE49-F238E27FC236}">
                <a16:creationId xmlns:a16="http://schemas.microsoft.com/office/drawing/2014/main" id="{E019959C-4FCD-439C-BF11-5C8A8969EC95}"/>
              </a:ext>
            </a:extLst>
          </p:cNvPr>
          <p:cNvGraphicFramePr>
            <a:graphicFrameLocks noGrp="1"/>
          </p:cNvGraphicFramePr>
          <p:nvPr>
            <p:ph idx="1"/>
            <p:extLst>
              <p:ext uri="{D42A27DB-BD31-4B8C-83A1-F6EECF244321}">
                <p14:modId xmlns:p14="http://schemas.microsoft.com/office/powerpoint/2010/main" val="1755129567"/>
              </p:ext>
            </p:extLst>
          </p:nvPr>
        </p:nvGraphicFramePr>
        <p:xfrm>
          <a:off x="5617029" y="793820"/>
          <a:ext cx="5741534" cy="51709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58415086"/>
      </p:ext>
    </p:extLst>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25909" y="808055"/>
            <a:ext cx="3979205" cy="1453363"/>
          </a:xfrm>
        </p:spPr>
        <p:txBody>
          <a:bodyPr>
            <a:normAutofit/>
          </a:bodyPr>
          <a:lstStyle/>
          <a:p>
            <a:r>
              <a:rPr lang="en-US" dirty="0"/>
              <a:t>HE IS NOT HERE!</a:t>
            </a:r>
            <a:endParaRPr lang="en-US"/>
          </a:p>
        </p:txBody>
      </p:sp>
      <p:sp>
        <p:nvSpPr>
          <p:cNvPr id="3" name="Content Placeholder 2"/>
          <p:cNvSpPr>
            <a:spLocks noGrp="1"/>
          </p:cNvSpPr>
          <p:nvPr>
            <p:ph idx="1"/>
          </p:nvPr>
        </p:nvSpPr>
        <p:spPr>
          <a:xfrm>
            <a:off x="802178" y="2261420"/>
            <a:ext cx="4002936" cy="3637935"/>
          </a:xfrm>
        </p:spPr>
        <p:txBody>
          <a:bodyPr>
            <a:normAutofit/>
          </a:bodyPr>
          <a:lstStyle/>
          <a:p>
            <a:pPr marL="0" indent="0">
              <a:buNone/>
            </a:pPr>
            <a:r>
              <a:rPr lang="en-US" dirty="0"/>
              <a:t>EASTER’S SUNDAY</a:t>
            </a:r>
            <a:endParaRPr lang="en-US"/>
          </a:p>
          <a:p>
            <a:pPr marL="0" indent="0">
              <a:buNone/>
            </a:pPr>
            <a:r>
              <a:rPr lang="en-US" dirty="0"/>
              <a:t>THE CHURCH ON THE HILL</a:t>
            </a:r>
            <a:endParaRPr lang="en-US"/>
          </a:p>
          <a:p>
            <a:pPr marL="0" indent="0">
              <a:buNone/>
            </a:pPr>
            <a:endParaRPr lang="en-US"/>
          </a:p>
          <a:p>
            <a:pPr marL="0" indent="0">
              <a:buNone/>
            </a:pPr>
            <a:endParaRPr lang="en-US"/>
          </a:p>
          <a:p>
            <a:pPr marL="0" indent="0">
              <a:buNone/>
            </a:pPr>
            <a:endParaRPr lang="en-US"/>
          </a:p>
        </p:txBody>
      </p:sp>
      <p:pic>
        <p:nvPicPr>
          <p:cNvPr id="4" name="Picture 3"/>
          <p:cNvPicPr>
            <a:picLocks noChangeAspect="1"/>
          </p:cNvPicPr>
          <p:nvPr/>
        </p:nvPicPr>
        <p:blipFill>
          <a:blip r:embed="rId3"/>
          <a:stretch>
            <a:fillRect/>
          </a:stretch>
        </p:blipFill>
        <p:spPr>
          <a:xfrm>
            <a:off x="5289752" y="1256039"/>
            <a:ext cx="6095593" cy="4183691"/>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4757075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25909" y="808055"/>
            <a:ext cx="3979205" cy="1453363"/>
          </a:xfrm>
        </p:spPr>
        <p:txBody>
          <a:bodyPr>
            <a:normAutofit/>
          </a:bodyPr>
          <a:lstStyle/>
          <a:p>
            <a:r>
              <a:rPr lang="en-US" dirty="0"/>
              <a:t>HE IS NOT HERE PRESENTATION!</a:t>
            </a:r>
            <a:endParaRPr lang="en-US"/>
          </a:p>
        </p:txBody>
      </p:sp>
      <p:sp>
        <p:nvSpPr>
          <p:cNvPr id="3" name="Content Placeholder 2"/>
          <p:cNvSpPr>
            <a:spLocks noGrp="1"/>
          </p:cNvSpPr>
          <p:nvPr>
            <p:ph idx="1"/>
          </p:nvPr>
        </p:nvSpPr>
        <p:spPr>
          <a:xfrm>
            <a:off x="802178" y="2261420"/>
            <a:ext cx="4002936" cy="3637935"/>
          </a:xfrm>
        </p:spPr>
        <p:txBody>
          <a:bodyPr>
            <a:normAutofit/>
          </a:bodyPr>
          <a:lstStyle/>
          <a:p>
            <a:endParaRPr lang="en-US" dirty="0"/>
          </a:p>
          <a:p>
            <a:pPr marL="0" indent="0">
              <a:buNone/>
            </a:pPr>
            <a:r>
              <a:rPr lang="en-US" dirty="0"/>
              <a:t>  GWENDOLYN GASTON GRAY</a:t>
            </a:r>
            <a:endParaRPr lang="en-US"/>
          </a:p>
          <a:p>
            <a:endParaRPr lang="en-US" dirty="0"/>
          </a:p>
        </p:txBody>
      </p:sp>
      <p:pic>
        <p:nvPicPr>
          <p:cNvPr id="6" name="Picture 5"/>
          <p:cNvPicPr>
            <a:picLocks noChangeAspect="1"/>
          </p:cNvPicPr>
          <p:nvPr/>
        </p:nvPicPr>
        <p:blipFill>
          <a:blip r:embed="rId3"/>
          <a:stretch>
            <a:fillRect/>
          </a:stretch>
        </p:blipFill>
        <p:spPr>
          <a:xfrm>
            <a:off x="5786077" y="796413"/>
            <a:ext cx="5102943" cy="5102943"/>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pic>
      <p:sp>
        <p:nvSpPr>
          <p:cNvPr id="4" name="AutoShape 2" descr="0+ &quot;Gwendolyn Gaston&quot; profiles | LinkedIn"/>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0+ &quot;Gwendolyn Gaston&quot; profiles | LinkedIn"/>
          <p:cNvSpPr>
            <a:spLocks noChangeAspect="1" noChangeArrowheads="1"/>
          </p:cNvSpPr>
          <p:nvPr/>
        </p:nvSpPr>
        <p:spPr bwMode="auto">
          <a:xfrm>
            <a:off x="152400" y="152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2562913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117F0C1-BCBB-40C7-99D6-F703E7A4B5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1A5D8BC-B41A-4E96-91C4-D60F516225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0D321D5F-FA18-4271-9EAA-0BEA14116BB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718457" y="531278"/>
            <a:ext cx="3211517" cy="5292579"/>
          </a:xfrm>
        </p:spPr>
        <p:txBody>
          <a:bodyPr>
            <a:normAutofit/>
          </a:bodyPr>
          <a:lstStyle/>
          <a:p>
            <a:r>
              <a:rPr lang="en-US">
                <a:solidFill>
                  <a:srgbClr val="FFFFFF"/>
                </a:solidFill>
              </a:rPr>
              <a:t>REVIEW OF TODAY’S PRESENTATION</a:t>
            </a:r>
          </a:p>
        </p:txBody>
      </p:sp>
      <p:sp useBgFill="1">
        <p:nvSpPr>
          <p:cNvPr id="16" name="Freeform: Shape 15">
            <a:extLst>
              <a:ext uri="{FF2B5EF4-FFF2-40B4-BE49-F238E27FC236}">
                <a16:creationId xmlns:a16="http://schemas.microsoft.com/office/drawing/2014/main" id="{51287385-D3EA-47A8-A127-6061791ADB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4422108" y="0"/>
            <a:ext cx="7769892" cy="6858000"/>
          </a:xfrm>
          <a:custGeom>
            <a:avLst/>
            <a:gdLst>
              <a:gd name="connsiteX0" fmla="*/ 1779516 w 7769892"/>
              <a:gd name="connsiteY0" fmla="*/ 0 h 6837536"/>
              <a:gd name="connsiteX1" fmla="*/ 6454848 w 7769892"/>
              <a:gd name="connsiteY1" fmla="*/ 0 h 6837536"/>
              <a:gd name="connsiteX2" fmla="*/ 6511730 w 7769892"/>
              <a:gd name="connsiteY2" fmla="*/ 37905 h 6837536"/>
              <a:gd name="connsiteX3" fmla="*/ 7769892 w 7769892"/>
              <a:gd name="connsiteY3" fmla="*/ 1486041 h 6837536"/>
              <a:gd name="connsiteX4" fmla="*/ 7769892 w 7769892"/>
              <a:gd name="connsiteY4" fmla="*/ 5281056 h 6837536"/>
              <a:gd name="connsiteX5" fmla="*/ 6353475 w 7769892"/>
              <a:gd name="connsiteY5" fmla="*/ 6837536 h 6837536"/>
              <a:gd name="connsiteX6" fmla="*/ 1882727 w 7769892"/>
              <a:gd name="connsiteY6" fmla="*/ 6837536 h 6837536"/>
              <a:gd name="connsiteX7" fmla="*/ 0 w 7769892"/>
              <a:gd name="connsiteY7" fmla="*/ 3386463 h 6837536"/>
              <a:gd name="connsiteX8" fmla="*/ 1655292 w 7769892"/>
              <a:gd name="connsiteY8" fmla="*/ 88307 h 6837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69892" h="6837536">
                <a:moveTo>
                  <a:pt x="1779516" y="0"/>
                </a:moveTo>
                <a:lnTo>
                  <a:pt x="6454848" y="0"/>
                </a:lnTo>
                <a:lnTo>
                  <a:pt x="6511730" y="37905"/>
                </a:lnTo>
                <a:cubicBezTo>
                  <a:pt x="7036410" y="413592"/>
                  <a:pt x="7468976" y="909648"/>
                  <a:pt x="7769892" y="1486041"/>
                </a:cubicBezTo>
                <a:cubicBezTo>
                  <a:pt x="7769892" y="1486041"/>
                  <a:pt x="7769892" y="1486041"/>
                  <a:pt x="7769892" y="5281056"/>
                </a:cubicBezTo>
                <a:cubicBezTo>
                  <a:pt x="7437646" y="5916473"/>
                  <a:pt x="6953850" y="6452788"/>
                  <a:pt x="6353475" y="6837536"/>
                </a:cubicBezTo>
                <a:cubicBezTo>
                  <a:pt x="6353475" y="6837536"/>
                  <a:pt x="6353475" y="6837536"/>
                  <a:pt x="1882727" y="6837536"/>
                </a:cubicBezTo>
                <a:cubicBezTo>
                  <a:pt x="751925" y="6103017"/>
                  <a:pt x="0" y="4832183"/>
                  <a:pt x="0" y="3386463"/>
                </a:cubicBezTo>
                <a:cubicBezTo>
                  <a:pt x="0" y="2036566"/>
                  <a:pt x="651406" y="838748"/>
                  <a:pt x="1655292" y="88307"/>
                </a:cubicBezTo>
                <a:close/>
              </a:path>
            </a:pathLst>
          </a:custGeom>
          <a:ln w="50800" cap="sq" cmpd="dbl">
            <a:noFill/>
            <a:miter lim="800000"/>
          </a:ln>
          <a:effectLst>
            <a:outerShdw blurRad="254000" algn="tl" rotWithShape="0">
              <a:srgbClr val="000000">
                <a:alpha val="43000"/>
              </a:srgbClr>
            </a:outerShdw>
          </a:effectLst>
        </p:spPr>
        <p:txBody>
          <a:bodyPr vert="horz" wrap="square" lIns="91440" tIns="45720" rIns="91440" bIns="45720" rtlCol="0" anchor="t">
            <a:noAutofit/>
          </a:bodyPr>
          <a:lstStyle/>
          <a:p>
            <a:pPr algn="ctr">
              <a:spcAft>
                <a:spcPts val="1000"/>
              </a:spcAft>
              <a:buClr>
                <a:schemeClr val="tx1"/>
              </a:buClr>
              <a:buSzPct val="100000"/>
              <a:buFont typeface="Arial"/>
              <a:buNone/>
            </a:pPr>
            <a:endParaRPr lang="en-US" sz="1600" cap="all"/>
          </a:p>
        </p:txBody>
      </p:sp>
      <p:graphicFrame>
        <p:nvGraphicFramePr>
          <p:cNvPr id="5" name="Content Placeholder 2">
            <a:extLst>
              <a:ext uri="{FF2B5EF4-FFF2-40B4-BE49-F238E27FC236}">
                <a16:creationId xmlns:a16="http://schemas.microsoft.com/office/drawing/2014/main" id="{712F813F-5954-4D12-8123-1244B2B016B0}"/>
              </a:ext>
            </a:extLst>
          </p:cNvPr>
          <p:cNvGraphicFramePr>
            <a:graphicFrameLocks noGrp="1"/>
          </p:cNvGraphicFramePr>
          <p:nvPr>
            <p:ph idx="1"/>
            <p:extLst>
              <p:ext uri="{D42A27DB-BD31-4B8C-83A1-F6EECF244321}">
                <p14:modId xmlns:p14="http://schemas.microsoft.com/office/powerpoint/2010/main" val="3662180752"/>
              </p:ext>
            </p:extLst>
          </p:nvPr>
        </p:nvGraphicFramePr>
        <p:xfrm>
          <a:off x="5617029" y="793820"/>
          <a:ext cx="5741534" cy="51709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8715589"/>
      </p:ext>
    </p:extLst>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25909" y="808055"/>
            <a:ext cx="3979205" cy="3888232"/>
          </a:xfrm>
        </p:spPr>
        <p:txBody>
          <a:bodyPr>
            <a:normAutofit/>
          </a:bodyPr>
          <a:lstStyle/>
          <a:p>
            <a:pPr>
              <a:lnSpc>
                <a:spcPct val="90000"/>
              </a:lnSpc>
            </a:pPr>
            <a:br>
              <a:rPr lang="en-US" sz="1400" dirty="0"/>
            </a:br>
            <a:br>
              <a:rPr lang="en-US" sz="1400" dirty="0"/>
            </a:br>
            <a:r>
              <a:rPr lang="en-US" sz="2800" dirty="0"/>
              <a:t>HE IS NOT HERE</a:t>
            </a:r>
            <a:br>
              <a:rPr lang="en-US" sz="2800" dirty="0"/>
            </a:br>
            <a:r>
              <a:rPr lang="en-US" sz="2800" dirty="0"/>
              <a:t>EASTER’S STORY</a:t>
            </a:r>
            <a:br>
              <a:rPr lang="en-US" sz="2800" dirty="0"/>
            </a:br>
            <a:br>
              <a:rPr lang="en-US" sz="2800" dirty="0"/>
            </a:br>
            <a:r>
              <a:rPr lang="en-US" sz="2800" dirty="0"/>
              <a:t>MY LIFE IS WORTH LIVING BECAUSE JESUS LIVES</a:t>
            </a:r>
          </a:p>
        </p:txBody>
      </p:sp>
      <p:pic>
        <p:nvPicPr>
          <p:cNvPr id="4" name="Content Placeholder 3"/>
          <p:cNvPicPr>
            <a:picLocks noChangeAspect="1"/>
          </p:cNvPicPr>
          <p:nvPr/>
        </p:nvPicPr>
        <p:blipFill>
          <a:blip r:embed="rId3"/>
          <a:stretch>
            <a:fillRect/>
          </a:stretch>
        </p:blipFill>
        <p:spPr>
          <a:xfrm>
            <a:off x="5289752" y="1256039"/>
            <a:ext cx="6095593" cy="4183691"/>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832960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50ED4F-DCDE-49D9-9296-17B1F831F369}"/>
              </a:ext>
            </a:extLst>
          </p:cNvPr>
          <p:cNvSpPr>
            <a:spLocks noGrp="1"/>
          </p:cNvSpPr>
          <p:nvPr>
            <p:ph type="title"/>
          </p:nvPr>
        </p:nvSpPr>
        <p:spPr/>
        <p:txBody>
          <a:bodyPr>
            <a:normAutofit/>
          </a:bodyPr>
          <a:lstStyle/>
          <a:p>
            <a:r>
              <a:rPr lang="en-US" sz="4000" b="1" i="1" dirty="0">
                <a:latin typeface="Algerian" panose="04020705040A02060702" pitchFamily="82" charset="0"/>
              </a:rPr>
              <a:t>RESURRECTION HOPE</a:t>
            </a:r>
          </a:p>
        </p:txBody>
      </p:sp>
      <p:sp>
        <p:nvSpPr>
          <p:cNvPr id="3" name="Content Placeholder 2">
            <a:extLst>
              <a:ext uri="{FF2B5EF4-FFF2-40B4-BE49-F238E27FC236}">
                <a16:creationId xmlns:a16="http://schemas.microsoft.com/office/drawing/2014/main" id="{A240122D-AFDE-420B-85D8-DDBFEE372123}"/>
              </a:ext>
            </a:extLst>
          </p:cNvPr>
          <p:cNvSpPr>
            <a:spLocks noGrp="1"/>
          </p:cNvSpPr>
          <p:nvPr>
            <p:ph idx="1"/>
          </p:nvPr>
        </p:nvSpPr>
        <p:spPr/>
        <p:txBody>
          <a:bodyPr>
            <a:normAutofit/>
          </a:bodyPr>
          <a:lstStyle/>
          <a:p>
            <a:r>
              <a:rPr lang="en-US" sz="2400" dirty="0"/>
              <a:t>I. RESURRECTION CLARIFIED AND WITNESSED </a:t>
            </a:r>
          </a:p>
          <a:p>
            <a:pPr marL="0" indent="0">
              <a:buNone/>
            </a:pPr>
            <a:r>
              <a:rPr lang="en-US" sz="2400" dirty="0"/>
              <a:t>		(1Corinthians 15:1-8)</a:t>
            </a:r>
          </a:p>
          <a:p>
            <a:pPr marL="0" indent="0">
              <a:buNone/>
            </a:pPr>
            <a:endParaRPr lang="en-US" sz="2400" dirty="0"/>
          </a:p>
          <a:p>
            <a:pPr marL="0" indent="0">
              <a:buNone/>
            </a:pPr>
            <a:r>
              <a:rPr lang="en-US" dirty="0"/>
              <a:t>			SUPT. ELDER BERNARD VERNER</a:t>
            </a:r>
          </a:p>
        </p:txBody>
      </p:sp>
    </p:spTree>
    <p:extLst>
      <p:ext uri="{BB962C8B-B14F-4D97-AF65-F5344CB8AC3E}">
        <p14:creationId xmlns:p14="http://schemas.microsoft.com/office/powerpoint/2010/main" val="3100841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54309F57-B331-41A7-9154-15EC2AF45A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845162" cy="6858000"/>
          </a:xfrm>
          <a:custGeom>
            <a:avLst/>
            <a:gdLst>
              <a:gd name="connsiteX0" fmla="*/ 0 w 8845162"/>
              <a:gd name="connsiteY0" fmla="*/ 0 h 6858000"/>
              <a:gd name="connsiteX1" fmla="*/ 6265248 w 8845162"/>
              <a:gd name="connsiteY1" fmla="*/ 0 h 6858000"/>
              <a:gd name="connsiteX2" fmla="*/ 7537703 w 8845162"/>
              <a:gd name="connsiteY2" fmla="*/ 0 h 6858000"/>
              <a:gd name="connsiteX3" fmla="*/ 8845162 w 8845162"/>
              <a:gd name="connsiteY3" fmla="*/ 0 h 6858000"/>
              <a:gd name="connsiteX4" fmla="*/ 8845162 w 8845162"/>
              <a:gd name="connsiteY4" fmla="*/ 6858000 h 6858000"/>
              <a:gd name="connsiteX5" fmla="*/ 7537703 w 8845162"/>
              <a:gd name="connsiteY5" fmla="*/ 6858000 h 6858000"/>
              <a:gd name="connsiteX6" fmla="*/ 6265248 w 8845162"/>
              <a:gd name="connsiteY6" fmla="*/ 6858000 h 6858000"/>
              <a:gd name="connsiteX7" fmla="*/ 20957 w 8845162"/>
              <a:gd name="connsiteY7" fmla="*/ 6858000 h 6858000"/>
              <a:gd name="connsiteX8" fmla="*/ 46002 w 8845162"/>
              <a:gd name="connsiteY8" fmla="*/ 6702325 h 6858000"/>
              <a:gd name="connsiteX9" fmla="*/ 69870 w 8845162"/>
              <a:gd name="connsiteY9" fmla="*/ 6547334 h 6858000"/>
              <a:gd name="connsiteX10" fmla="*/ 93234 w 8845162"/>
              <a:gd name="connsiteY10" fmla="*/ 6391658 h 6858000"/>
              <a:gd name="connsiteX11" fmla="*/ 113237 w 8845162"/>
              <a:gd name="connsiteY11" fmla="*/ 6235295 h 6858000"/>
              <a:gd name="connsiteX12" fmla="*/ 133409 w 8845162"/>
              <a:gd name="connsiteY12" fmla="*/ 6079619 h 6858000"/>
              <a:gd name="connsiteX13" fmla="*/ 152234 w 8845162"/>
              <a:gd name="connsiteY13" fmla="*/ 5923256 h 6858000"/>
              <a:gd name="connsiteX14" fmla="*/ 168370 w 8845162"/>
              <a:gd name="connsiteY14" fmla="*/ 5768951 h 6858000"/>
              <a:gd name="connsiteX15" fmla="*/ 183667 w 8845162"/>
              <a:gd name="connsiteY15" fmla="*/ 5612589 h 6858000"/>
              <a:gd name="connsiteX16" fmla="*/ 197619 w 8845162"/>
              <a:gd name="connsiteY16" fmla="*/ 5456912 h 6858000"/>
              <a:gd name="connsiteX17" fmla="*/ 209720 w 8845162"/>
              <a:gd name="connsiteY17" fmla="*/ 5303979 h 6858000"/>
              <a:gd name="connsiteX18" fmla="*/ 221823 w 8845162"/>
              <a:gd name="connsiteY18" fmla="*/ 5148988 h 6858000"/>
              <a:gd name="connsiteX19" fmla="*/ 231908 w 8845162"/>
              <a:gd name="connsiteY19" fmla="*/ 4996055 h 6858000"/>
              <a:gd name="connsiteX20" fmla="*/ 239808 w 8845162"/>
              <a:gd name="connsiteY20" fmla="*/ 4843121 h 6858000"/>
              <a:gd name="connsiteX21" fmla="*/ 248045 w 8845162"/>
              <a:gd name="connsiteY21" fmla="*/ 4690874 h 6858000"/>
              <a:gd name="connsiteX22" fmla="*/ 254936 w 8845162"/>
              <a:gd name="connsiteY22" fmla="*/ 4539998 h 6858000"/>
              <a:gd name="connsiteX23" fmla="*/ 259811 w 8845162"/>
              <a:gd name="connsiteY23" fmla="*/ 4390493 h 6858000"/>
              <a:gd name="connsiteX24" fmla="*/ 264014 w 8845162"/>
              <a:gd name="connsiteY24" fmla="*/ 4240989 h 6858000"/>
              <a:gd name="connsiteX25" fmla="*/ 268047 w 8845162"/>
              <a:gd name="connsiteY25" fmla="*/ 4092856 h 6858000"/>
              <a:gd name="connsiteX26" fmla="*/ 269897 w 8845162"/>
              <a:gd name="connsiteY26" fmla="*/ 3946781 h 6858000"/>
              <a:gd name="connsiteX27" fmla="*/ 271913 w 8845162"/>
              <a:gd name="connsiteY27" fmla="*/ 3800705 h 6858000"/>
              <a:gd name="connsiteX28" fmla="*/ 272922 w 8845162"/>
              <a:gd name="connsiteY28" fmla="*/ 3656687 h 6858000"/>
              <a:gd name="connsiteX29" fmla="*/ 271913 w 8845162"/>
              <a:gd name="connsiteY29" fmla="*/ 3514041 h 6858000"/>
              <a:gd name="connsiteX30" fmla="*/ 271913 w 8845162"/>
              <a:gd name="connsiteY30" fmla="*/ 3372766 h 6858000"/>
              <a:gd name="connsiteX31" fmla="*/ 269897 w 8845162"/>
              <a:gd name="connsiteY31" fmla="*/ 3232863 h 6858000"/>
              <a:gd name="connsiteX32" fmla="*/ 266871 w 8845162"/>
              <a:gd name="connsiteY32" fmla="*/ 3095703 h 6858000"/>
              <a:gd name="connsiteX33" fmla="*/ 264014 w 8845162"/>
              <a:gd name="connsiteY33" fmla="*/ 2959915 h 6858000"/>
              <a:gd name="connsiteX34" fmla="*/ 260820 w 8845162"/>
              <a:gd name="connsiteY34" fmla="*/ 2826869 h 6858000"/>
              <a:gd name="connsiteX35" fmla="*/ 255946 w 8845162"/>
              <a:gd name="connsiteY35" fmla="*/ 2694510 h 6858000"/>
              <a:gd name="connsiteX36" fmla="*/ 250734 w 8845162"/>
              <a:gd name="connsiteY36" fmla="*/ 2564209 h 6858000"/>
              <a:gd name="connsiteX37" fmla="*/ 246028 w 8845162"/>
              <a:gd name="connsiteY37" fmla="*/ 2436650 h 6858000"/>
              <a:gd name="connsiteX38" fmla="*/ 232749 w 8845162"/>
              <a:gd name="connsiteY38" fmla="*/ 2187704 h 6858000"/>
              <a:gd name="connsiteX39" fmla="*/ 218630 w 8845162"/>
              <a:gd name="connsiteY39" fmla="*/ 1949046 h 6858000"/>
              <a:gd name="connsiteX40" fmla="*/ 203837 w 8845162"/>
              <a:gd name="connsiteY40" fmla="*/ 1719989 h 6858000"/>
              <a:gd name="connsiteX41" fmla="*/ 187532 w 8845162"/>
              <a:gd name="connsiteY41" fmla="*/ 1503276 h 6858000"/>
              <a:gd name="connsiteX42" fmla="*/ 170555 w 8845162"/>
              <a:gd name="connsiteY42" fmla="*/ 1296164 h 6858000"/>
              <a:gd name="connsiteX43" fmla="*/ 152234 w 8845162"/>
              <a:gd name="connsiteY43" fmla="*/ 1104140 h 6858000"/>
              <a:gd name="connsiteX44" fmla="*/ 134248 w 8845162"/>
              <a:gd name="connsiteY44" fmla="*/ 923775 h 6858000"/>
              <a:gd name="connsiteX45" fmla="*/ 116263 w 8845162"/>
              <a:gd name="connsiteY45" fmla="*/ 757811 h 6858000"/>
              <a:gd name="connsiteX46" fmla="*/ 99286 w 8845162"/>
              <a:gd name="connsiteY46" fmla="*/ 605564 h 6858000"/>
              <a:gd name="connsiteX47" fmla="*/ 83149 w 8845162"/>
              <a:gd name="connsiteY47" fmla="*/ 470461 h 6858000"/>
              <a:gd name="connsiteX48" fmla="*/ 67853 w 8845162"/>
              <a:gd name="connsiteY48" fmla="*/ 348389 h 6858000"/>
              <a:gd name="connsiteX49" fmla="*/ 55078 w 8845162"/>
              <a:gd name="connsiteY49" fmla="*/ 245519 h 6858000"/>
              <a:gd name="connsiteX50" fmla="*/ 42976 w 8845162"/>
              <a:gd name="connsiteY50" fmla="*/ 159108 h 6858000"/>
              <a:gd name="connsiteX51" fmla="*/ 25662 w 8845162"/>
              <a:gd name="connsiteY51" fmla="*/ 40464 h 6858000"/>
              <a:gd name="connsiteX52" fmla="*/ 19779 w 8845162"/>
              <a:gd name="connsiteY52" fmla="*/ 2 h 6858000"/>
              <a:gd name="connsiteX53" fmla="*/ 26532 w 8845162"/>
              <a:gd name="connsiteY53" fmla="*/ 2 h 6858000"/>
              <a:gd name="connsiteX54" fmla="*/ 26532 w 8845162"/>
              <a:gd name="connsiteY54" fmla="*/ 1 h 6858000"/>
              <a:gd name="connsiteX55" fmla="*/ 0 w 8845162"/>
              <a:gd name="connsiteY55"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8845162" h="6858000">
                <a:moveTo>
                  <a:pt x="0" y="0"/>
                </a:moveTo>
                <a:lnTo>
                  <a:pt x="6265248" y="0"/>
                </a:lnTo>
                <a:lnTo>
                  <a:pt x="7537703" y="0"/>
                </a:lnTo>
                <a:lnTo>
                  <a:pt x="8845162" y="0"/>
                </a:lnTo>
                <a:lnTo>
                  <a:pt x="8845162" y="6858000"/>
                </a:lnTo>
                <a:lnTo>
                  <a:pt x="7537703" y="6858000"/>
                </a:lnTo>
                <a:lnTo>
                  <a:pt x="6265248" y="6858000"/>
                </a:lnTo>
                <a:lnTo>
                  <a:pt x="20957" y="6858000"/>
                </a:lnTo>
                <a:lnTo>
                  <a:pt x="46002" y="6702325"/>
                </a:lnTo>
                <a:lnTo>
                  <a:pt x="69870" y="6547334"/>
                </a:lnTo>
                <a:lnTo>
                  <a:pt x="93234" y="6391658"/>
                </a:lnTo>
                <a:lnTo>
                  <a:pt x="113237" y="6235295"/>
                </a:lnTo>
                <a:lnTo>
                  <a:pt x="133409" y="6079619"/>
                </a:lnTo>
                <a:lnTo>
                  <a:pt x="152234" y="5923256"/>
                </a:lnTo>
                <a:lnTo>
                  <a:pt x="168370" y="5768951"/>
                </a:lnTo>
                <a:lnTo>
                  <a:pt x="183667" y="5612589"/>
                </a:lnTo>
                <a:lnTo>
                  <a:pt x="197619" y="5456912"/>
                </a:lnTo>
                <a:lnTo>
                  <a:pt x="209720" y="5303979"/>
                </a:lnTo>
                <a:lnTo>
                  <a:pt x="221823" y="5148988"/>
                </a:lnTo>
                <a:lnTo>
                  <a:pt x="231908" y="4996055"/>
                </a:lnTo>
                <a:lnTo>
                  <a:pt x="239808" y="4843121"/>
                </a:lnTo>
                <a:lnTo>
                  <a:pt x="248045" y="4690874"/>
                </a:lnTo>
                <a:lnTo>
                  <a:pt x="254936" y="4539998"/>
                </a:lnTo>
                <a:lnTo>
                  <a:pt x="259811" y="4390493"/>
                </a:lnTo>
                <a:lnTo>
                  <a:pt x="264014" y="4240989"/>
                </a:lnTo>
                <a:lnTo>
                  <a:pt x="268047" y="4092856"/>
                </a:lnTo>
                <a:lnTo>
                  <a:pt x="269897" y="3946781"/>
                </a:lnTo>
                <a:lnTo>
                  <a:pt x="271913" y="3800705"/>
                </a:lnTo>
                <a:lnTo>
                  <a:pt x="272922" y="3656687"/>
                </a:lnTo>
                <a:lnTo>
                  <a:pt x="271913" y="3514041"/>
                </a:lnTo>
                <a:lnTo>
                  <a:pt x="271913" y="3372766"/>
                </a:lnTo>
                <a:lnTo>
                  <a:pt x="269897" y="3232863"/>
                </a:lnTo>
                <a:lnTo>
                  <a:pt x="266871" y="3095703"/>
                </a:lnTo>
                <a:lnTo>
                  <a:pt x="264014" y="2959915"/>
                </a:lnTo>
                <a:lnTo>
                  <a:pt x="260820" y="2826869"/>
                </a:lnTo>
                <a:lnTo>
                  <a:pt x="255946" y="2694510"/>
                </a:lnTo>
                <a:lnTo>
                  <a:pt x="250734" y="2564209"/>
                </a:lnTo>
                <a:lnTo>
                  <a:pt x="246028" y="2436650"/>
                </a:lnTo>
                <a:lnTo>
                  <a:pt x="232749" y="2187704"/>
                </a:lnTo>
                <a:lnTo>
                  <a:pt x="218630" y="1949046"/>
                </a:lnTo>
                <a:lnTo>
                  <a:pt x="203837" y="1719989"/>
                </a:lnTo>
                <a:lnTo>
                  <a:pt x="187532" y="1503276"/>
                </a:lnTo>
                <a:lnTo>
                  <a:pt x="170555" y="1296164"/>
                </a:lnTo>
                <a:lnTo>
                  <a:pt x="152234" y="1104140"/>
                </a:lnTo>
                <a:lnTo>
                  <a:pt x="134248" y="923775"/>
                </a:lnTo>
                <a:lnTo>
                  <a:pt x="116263" y="757811"/>
                </a:lnTo>
                <a:lnTo>
                  <a:pt x="99286" y="605564"/>
                </a:lnTo>
                <a:lnTo>
                  <a:pt x="83149" y="470461"/>
                </a:lnTo>
                <a:lnTo>
                  <a:pt x="67853" y="348389"/>
                </a:lnTo>
                <a:lnTo>
                  <a:pt x="55078" y="245519"/>
                </a:lnTo>
                <a:lnTo>
                  <a:pt x="42976" y="159108"/>
                </a:lnTo>
                <a:lnTo>
                  <a:pt x="25662" y="40464"/>
                </a:lnTo>
                <a:lnTo>
                  <a:pt x="19779" y="2"/>
                </a:lnTo>
                <a:lnTo>
                  <a:pt x="26532" y="2"/>
                </a:lnTo>
                <a:lnTo>
                  <a:pt x="26532" y="1"/>
                </a:lnTo>
                <a:lnTo>
                  <a:pt x="0" y="1"/>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169E2C6-3F9A-4EA0-B5EA-6E80200CF371}"/>
              </a:ext>
            </a:extLst>
          </p:cNvPr>
          <p:cNvSpPr>
            <a:spLocks noGrp="1"/>
          </p:cNvSpPr>
          <p:nvPr>
            <p:ph type="title"/>
          </p:nvPr>
        </p:nvSpPr>
        <p:spPr>
          <a:xfrm>
            <a:off x="685801" y="500743"/>
            <a:ext cx="7402285" cy="1360714"/>
          </a:xfrm>
        </p:spPr>
        <p:txBody>
          <a:bodyPr>
            <a:normAutofit/>
          </a:bodyPr>
          <a:lstStyle/>
          <a:p>
            <a:r>
              <a:rPr lang="en-US" b="1" i="1">
                <a:latin typeface="Algerian" panose="04020705040A02060702" pitchFamily="82" charset="0"/>
              </a:rPr>
              <a:t>RESURRECTION HOPE</a:t>
            </a:r>
            <a:endParaRPr lang="en-US" dirty="0"/>
          </a:p>
        </p:txBody>
      </p:sp>
      <p:sp>
        <p:nvSpPr>
          <p:cNvPr id="18" name="Content Placeholder 2">
            <a:extLst>
              <a:ext uri="{FF2B5EF4-FFF2-40B4-BE49-F238E27FC236}">
                <a16:creationId xmlns:a16="http://schemas.microsoft.com/office/drawing/2014/main" id="{AD0DFC8C-2EAB-43F8-9B60-115CB581C954}"/>
              </a:ext>
            </a:extLst>
          </p:cNvPr>
          <p:cNvSpPr>
            <a:spLocks noGrp="1"/>
          </p:cNvSpPr>
          <p:nvPr>
            <p:ph idx="1"/>
          </p:nvPr>
        </p:nvSpPr>
        <p:spPr>
          <a:xfrm>
            <a:off x="685801" y="1861457"/>
            <a:ext cx="7402285" cy="3392110"/>
          </a:xfrm>
        </p:spPr>
        <p:txBody>
          <a:bodyPr>
            <a:normAutofit/>
          </a:bodyPr>
          <a:lstStyle/>
          <a:p>
            <a:r>
              <a:rPr lang="en-US" dirty="0"/>
              <a:t>We need to understand that the Bible is a collection of books.  What we find in 1Corinthians is a letter that the apostle wrote to the church that he established in Corinth.</a:t>
            </a:r>
          </a:p>
          <a:p>
            <a:r>
              <a:rPr lang="en-US" dirty="0"/>
              <a:t>Paul’s objective in the letter is to straighten out a church that had fallen into sin.</a:t>
            </a:r>
          </a:p>
          <a:p>
            <a:pPr marL="0" indent="0">
              <a:buNone/>
            </a:pPr>
            <a:endParaRPr lang="en-US" dirty="0"/>
          </a:p>
          <a:p>
            <a:r>
              <a:rPr lang="en-US" dirty="0"/>
              <a:t>Some of its members were guilty of sexual immorality, others got drunk; still others were using the grace of God to excuse worldly living. It was also a divided church, with at least four different groups competing for leadership </a:t>
            </a:r>
          </a:p>
          <a:p>
            <a:endParaRPr lang="en-US" dirty="0"/>
          </a:p>
        </p:txBody>
      </p:sp>
    </p:spTree>
    <p:extLst>
      <p:ext uri="{BB962C8B-B14F-4D97-AF65-F5344CB8AC3E}">
        <p14:creationId xmlns:p14="http://schemas.microsoft.com/office/powerpoint/2010/main" val="297421913"/>
      </p:ext>
    </p:extLst>
  </p:cSld>
  <p:clrMapOvr>
    <a:overrideClrMapping bg1="lt1" tx1="dk1" bg2="lt2" tx2="dk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0E53EDA-3B94-4F6B-9E86-D3BB9EBB96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BB3FF25-9E09-4E78-823D-68AA4BA99C23}"/>
              </a:ext>
            </a:extLst>
          </p:cNvPr>
          <p:cNvSpPr>
            <a:spLocks noGrp="1"/>
          </p:cNvSpPr>
          <p:nvPr>
            <p:ph type="title"/>
          </p:nvPr>
        </p:nvSpPr>
        <p:spPr>
          <a:xfrm>
            <a:off x="685799" y="1150076"/>
            <a:ext cx="3659389" cy="4557849"/>
          </a:xfrm>
        </p:spPr>
        <p:txBody>
          <a:bodyPr>
            <a:normAutofit/>
          </a:bodyPr>
          <a:lstStyle/>
          <a:p>
            <a:pPr algn="r"/>
            <a:r>
              <a:rPr lang="en-US" b="1" i="1" dirty="0">
                <a:latin typeface="Algerian" panose="04020705040A02060702" pitchFamily="82" charset="0"/>
              </a:rPr>
              <a:t>RESURRECTION HOPE</a:t>
            </a:r>
            <a:endParaRPr lang="en-US"/>
          </a:p>
        </p:txBody>
      </p:sp>
      <p:cxnSp>
        <p:nvCxnSpPr>
          <p:cNvPr id="10" name="Straight Connector 9">
            <a:extLst>
              <a:ext uri="{FF2B5EF4-FFF2-40B4-BE49-F238E27FC236}">
                <a16:creationId xmlns:a16="http://schemas.microsoft.com/office/drawing/2014/main" id="{30EFD79F-7790-479B-B7DB-BD0D8C101DD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66923" y="1668780"/>
            <a:ext cx="0" cy="352044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4A52D567-C87C-4116-9359-B8B15E478AF8}"/>
              </a:ext>
            </a:extLst>
          </p:cNvPr>
          <p:cNvSpPr>
            <a:spLocks noGrp="1"/>
          </p:cNvSpPr>
          <p:nvPr>
            <p:ph idx="1"/>
          </p:nvPr>
        </p:nvSpPr>
        <p:spPr>
          <a:xfrm>
            <a:off x="4988658" y="1150076"/>
            <a:ext cx="6517543" cy="4557849"/>
          </a:xfrm>
        </p:spPr>
        <p:txBody>
          <a:bodyPr>
            <a:normAutofit/>
          </a:bodyPr>
          <a:lstStyle/>
          <a:p>
            <a:r>
              <a:rPr lang="en-US" dirty="0"/>
              <a:t>Paul dealt with many of the issues of the church in 1 Corinthians chapters 1 through 14.  Now in 1 Corinthians 15</a:t>
            </a:r>
            <a:r>
              <a:rPr lang="en-US" baseline="30000" dirty="0"/>
              <a:t>th</a:t>
            </a:r>
            <a:r>
              <a:rPr lang="en-US" dirty="0"/>
              <a:t> chapter, he starts off dealing with the significance of Christ’s resurrection.</a:t>
            </a:r>
          </a:p>
        </p:txBody>
      </p:sp>
    </p:spTree>
    <p:extLst>
      <p:ext uri="{BB962C8B-B14F-4D97-AF65-F5344CB8AC3E}">
        <p14:creationId xmlns:p14="http://schemas.microsoft.com/office/powerpoint/2010/main" val="31205985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1EB41F2-E181-4D4D-9131-A30F6B0AE5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D63CC92-C517-4C71-9222-4579252CD6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270839"/>
          </a:xfrm>
          <a:custGeom>
            <a:avLst/>
            <a:gdLst>
              <a:gd name="connsiteX0" fmla="*/ 0 w 12192000"/>
              <a:gd name="connsiteY0" fmla="*/ 0 h 2270839"/>
              <a:gd name="connsiteX1" fmla="*/ 12192000 w 12192000"/>
              <a:gd name="connsiteY1" fmla="*/ 0 h 2270839"/>
              <a:gd name="connsiteX2" fmla="*/ 12192000 w 12192000"/>
              <a:gd name="connsiteY2" fmla="*/ 213719 h 2270839"/>
              <a:gd name="connsiteX3" fmla="*/ 12192000 w 12192000"/>
              <a:gd name="connsiteY3" fmla="*/ 471948 h 2270839"/>
              <a:gd name="connsiteX4" fmla="*/ 12192000 w 12192000"/>
              <a:gd name="connsiteY4" fmla="*/ 519830 h 2270839"/>
              <a:gd name="connsiteX5" fmla="*/ 12192000 w 12192000"/>
              <a:gd name="connsiteY5" fmla="*/ 744793 h 2270839"/>
              <a:gd name="connsiteX6" fmla="*/ 12192000 w 12192000"/>
              <a:gd name="connsiteY6" fmla="*/ 1754021 h 2270839"/>
              <a:gd name="connsiteX7" fmla="*/ 11957522 w 12192000"/>
              <a:gd name="connsiteY7" fmla="*/ 1797923 h 2270839"/>
              <a:gd name="connsiteX8" fmla="*/ 11679973 w 12192000"/>
              <a:gd name="connsiteY8" fmla="*/ 1847667 h 2270839"/>
              <a:gd name="connsiteX9" fmla="*/ 11401197 w 12192000"/>
              <a:gd name="connsiteY9" fmla="*/ 1896360 h 2270839"/>
              <a:gd name="connsiteX10" fmla="*/ 11121192 w 12192000"/>
              <a:gd name="connsiteY10" fmla="*/ 1938046 h 2270839"/>
              <a:gd name="connsiteX11" fmla="*/ 10842416 w 12192000"/>
              <a:gd name="connsiteY11" fmla="*/ 1980083 h 2270839"/>
              <a:gd name="connsiteX12" fmla="*/ 10562411 w 12192000"/>
              <a:gd name="connsiteY12" fmla="*/ 2019318 h 2270839"/>
              <a:gd name="connsiteX13" fmla="*/ 10286091 w 12192000"/>
              <a:gd name="connsiteY13" fmla="*/ 2052947 h 2270839"/>
              <a:gd name="connsiteX14" fmla="*/ 10006086 w 12192000"/>
              <a:gd name="connsiteY14" fmla="*/ 2084825 h 2270839"/>
              <a:gd name="connsiteX15" fmla="*/ 9727310 w 12192000"/>
              <a:gd name="connsiteY15" fmla="*/ 2113901 h 2270839"/>
              <a:gd name="connsiteX16" fmla="*/ 9453445 w 12192000"/>
              <a:gd name="connsiteY16" fmla="*/ 2139123 h 2270839"/>
              <a:gd name="connsiteX17" fmla="*/ 9175897 w 12192000"/>
              <a:gd name="connsiteY17" fmla="*/ 2164345 h 2270839"/>
              <a:gd name="connsiteX18" fmla="*/ 8902033 w 12192000"/>
              <a:gd name="connsiteY18" fmla="*/ 2185364 h 2270839"/>
              <a:gd name="connsiteX19" fmla="*/ 8628169 w 12192000"/>
              <a:gd name="connsiteY19" fmla="*/ 2201828 h 2270839"/>
              <a:gd name="connsiteX20" fmla="*/ 8355533 w 12192000"/>
              <a:gd name="connsiteY20" fmla="*/ 2218994 h 2270839"/>
              <a:gd name="connsiteX21" fmla="*/ 8085353 w 12192000"/>
              <a:gd name="connsiteY21" fmla="*/ 2233356 h 2270839"/>
              <a:gd name="connsiteX22" fmla="*/ 7817629 w 12192000"/>
              <a:gd name="connsiteY22" fmla="*/ 2243515 h 2270839"/>
              <a:gd name="connsiteX23" fmla="*/ 7549905 w 12192000"/>
              <a:gd name="connsiteY23" fmla="*/ 2252273 h 2270839"/>
              <a:gd name="connsiteX24" fmla="*/ 7284638 w 12192000"/>
              <a:gd name="connsiteY24" fmla="*/ 2260680 h 2270839"/>
              <a:gd name="connsiteX25" fmla="*/ 7023055 w 12192000"/>
              <a:gd name="connsiteY25" fmla="*/ 2264534 h 2270839"/>
              <a:gd name="connsiteX26" fmla="*/ 6761472 w 12192000"/>
              <a:gd name="connsiteY26" fmla="*/ 2268737 h 2270839"/>
              <a:gd name="connsiteX27" fmla="*/ 6503573 w 12192000"/>
              <a:gd name="connsiteY27" fmla="*/ 2270839 h 2270839"/>
              <a:gd name="connsiteX28" fmla="*/ 6248130 w 12192000"/>
              <a:gd name="connsiteY28" fmla="*/ 2268737 h 2270839"/>
              <a:gd name="connsiteX29" fmla="*/ 5995144 w 12192000"/>
              <a:gd name="connsiteY29" fmla="*/ 2268737 h 2270839"/>
              <a:gd name="connsiteX30" fmla="*/ 5744613 w 12192000"/>
              <a:gd name="connsiteY30" fmla="*/ 2264534 h 2270839"/>
              <a:gd name="connsiteX31" fmla="*/ 5498995 w 12192000"/>
              <a:gd name="connsiteY31" fmla="*/ 2258228 h 2270839"/>
              <a:gd name="connsiteX32" fmla="*/ 5255834 w 12192000"/>
              <a:gd name="connsiteY32" fmla="*/ 2252273 h 2270839"/>
              <a:gd name="connsiteX33" fmla="*/ 5017584 w 12192000"/>
              <a:gd name="connsiteY33" fmla="*/ 2245617 h 2270839"/>
              <a:gd name="connsiteX34" fmla="*/ 4780562 w 12192000"/>
              <a:gd name="connsiteY34" fmla="*/ 2235458 h 2270839"/>
              <a:gd name="connsiteX35" fmla="*/ 4547227 w 12192000"/>
              <a:gd name="connsiteY35" fmla="*/ 2224598 h 2270839"/>
              <a:gd name="connsiteX36" fmla="*/ 4318800 w 12192000"/>
              <a:gd name="connsiteY36" fmla="*/ 2214790 h 2270839"/>
              <a:gd name="connsiteX37" fmla="*/ 3873004 w 12192000"/>
              <a:gd name="connsiteY37" fmla="*/ 2187115 h 2270839"/>
              <a:gd name="connsiteX38" fmla="*/ 3445628 w 12192000"/>
              <a:gd name="connsiteY38" fmla="*/ 2157690 h 2270839"/>
              <a:gd name="connsiteX39" fmla="*/ 3035446 w 12192000"/>
              <a:gd name="connsiteY39" fmla="*/ 2126862 h 2270839"/>
              <a:gd name="connsiteX40" fmla="*/ 2647370 w 12192000"/>
              <a:gd name="connsiteY40" fmla="*/ 2092883 h 2270839"/>
              <a:gd name="connsiteX41" fmla="*/ 2276487 w 12192000"/>
              <a:gd name="connsiteY41" fmla="*/ 2057501 h 2270839"/>
              <a:gd name="connsiteX42" fmla="*/ 1932621 w 12192000"/>
              <a:gd name="connsiteY42" fmla="*/ 2019318 h 2270839"/>
              <a:gd name="connsiteX43" fmla="*/ 1609634 w 12192000"/>
              <a:gd name="connsiteY43" fmla="*/ 1981835 h 2270839"/>
              <a:gd name="connsiteX44" fmla="*/ 1312435 w 12192000"/>
              <a:gd name="connsiteY44" fmla="*/ 1944352 h 2270839"/>
              <a:gd name="connsiteX45" fmla="*/ 1039799 w 12192000"/>
              <a:gd name="connsiteY45" fmla="*/ 1908971 h 2270839"/>
              <a:gd name="connsiteX46" fmla="*/ 797865 w 12192000"/>
              <a:gd name="connsiteY46" fmla="*/ 1875341 h 2270839"/>
              <a:gd name="connsiteX47" fmla="*/ 579265 w 12192000"/>
              <a:gd name="connsiteY47" fmla="*/ 1843463 h 2270839"/>
              <a:gd name="connsiteX48" fmla="*/ 395052 w 12192000"/>
              <a:gd name="connsiteY48" fmla="*/ 1816840 h 2270839"/>
              <a:gd name="connsiteX49" fmla="*/ 240312 w 12192000"/>
              <a:gd name="connsiteY49" fmla="*/ 1791617 h 2270839"/>
              <a:gd name="connsiteX50" fmla="*/ 27853 w 12192000"/>
              <a:gd name="connsiteY50" fmla="*/ 1755536 h 2270839"/>
              <a:gd name="connsiteX51" fmla="*/ 0 w 12192000"/>
              <a:gd name="connsiteY51" fmla="*/ 1750823 h 2270839"/>
              <a:gd name="connsiteX52" fmla="*/ 0 w 12192000"/>
              <a:gd name="connsiteY52" fmla="*/ 744793 h 2270839"/>
              <a:gd name="connsiteX53" fmla="*/ 0 w 12192000"/>
              <a:gd name="connsiteY53" fmla="*/ 519830 h 2270839"/>
              <a:gd name="connsiteX54" fmla="*/ 0 w 12192000"/>
              <a:gd name="connsiteY54" fmla="*/ 471948 h 2270839"/>
              <a:gd name="connsiteX55" fmla="*/ 0 w 12192000"/>
              <a:gd name="connsiteY55" fmla="*/ 213719 h 2270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000" h="2270839">
                <a:moveTo>
                  <a:pt x="0" y="0"/>
                </a:moveTo>
                <a:lnTo>
                  <a:pt x="12192000" y="0"/>
                </a:lnTo>
                <a:lnTo>
                  <a:pt x="12192000" y="213719"/>
                </a:lnTo>
                <a:lnTo>
                  <a:pt x="12192000" y="471948"/>
                </a:lnTo>
                <a:lnTo>
                  <a:pt x="12192000" y="519830"/>
                </a:lnTo>
                <a:lnTo>
                  <a:pt x="12192000" y="744793"/>
                </a:lnTo>
                <a:lnTo>
                  <a:pt x="12192000" y="1754021"/>
                </a:lnTo>
                <a:lnTo>
                  <a:pt x="11957522" y="1797923"/>
                </a:lnTo>
                <a:lnTo>
                  <a:pt x="11679973" y="1847667"/>
                </a:lnTo>
                <a:lnTo>
                  <a:pt x="11401197" y="1896360"/>
                </a:lnTo>
                <a:lnTo>
                  <a:pt x="11121192" y="1938046"/>
                </a:lnTo>
                <a:lnTo>
                  <a:pt x="10842416" y="1980083"/>
                </a:lnTo>
                <a:lnTo>
                  <a:pt x="10562411" y="2019318"/>
                </a:lnTo>
                <a:lnTo>
                  <a:pt x="10286091" y="2052947"/>
                </a:lnTo>
                <a:lnTo>
                  <a:pt x="10006086" y="2084825"/>
                </a:lnTo>
                <a:lnTo>
                  <a:pt x="9727310" y="2113901"/>
                </a:lnTo>
                <a:lnTo>
                  <a:pt x="9453445" y="2139123"/>
                </a:lnTo>
                <a:lnTo>
                  <a:pt x="9175897" y="2164345"/>
                </a:lnTo>
                <a:lnTo>
                  <a:pt x="8902033" y="2185364"/>
                </a:lnTo>
                <a:lnTo>
                  <a:pt x="8628169" y="2201828"/>
                </a:lnTo>
                <a:lnTo>
                  <a:pt x="8355533" y="2218994"/>
                </a:lnTo>
                <a:lnTo>
                  <a:pt x="8085353" y="2233356"/>
                </a:lnTo>
                <a:lnTo>
                  <a:pt x="7817629" y="2243515"/>
                </a:lnTo>
                <a:lnTo>
                  <a:pt x="7549905" y="2252273"/>
                </a:lnTo>
                <a:lnTo>
                  <a:pt x="7284638" y="2260680"/>
                </a:lnTo>
                <a:lnTo>
                  <a:pt x="7023055" y="2264534"/>
                </a:lnTo>
                <a:lnTo>
                  <a:pt x="6761472" y="2268737"/>
                </a:lnTo>
                <a:lnTo>
                  <a:pt x="6503573" y="2270839"/>
                </a:lnTo>
                <a:lnTo>
                  <a:pt x="6248130" y="2268737"/>
                </a:lnTo>
                <a:lnTo>
                  <a:pt x="5995144" y="2268737"/>
                </a:lnTo>
                <a:lnTo>
                  <a:pt x="5744613" y="2264534"/>
                </a:lnTo>
                <a:lnTo>
                  <a:pt x="5498995" y="2258228"/>
                </a:lnTo>
                <a:lnTo>
                  <a:pt x="5255834" y="2252273"/>
                </a:lnTo>
                <a:lnTo>
                  <a:pt x="5017584" y="2245617"/>
                </a:lnTo>
                <a:lnTo>
                  <a:pt x="4780562" y="2235458"/>
                </a:lnTo>
                <a:lnTo>
                  <a:pt x="4547227" y="2224598"/>
                </a:lnTo>
                <a:lnTo>
                  <a:pt x="4318800" y="2214790"/>
                </a:lnTo>
                <a:lnTo>
                  <a:pt x="3873004" y="2187115"/>
                </a:lnTo>
                <a:lnTo>
                  <a:pt x="3445628" y="2157690"/>
                </a:lnTo>
                <a:lnTo>
                  <a:pt x="3035446" y="2126862"/>
                </a:lnTo>
                <a:lnTo>
                  <a:pt x="2647370" y="2092883"/>
                </a:lnTo>
                <a:lnTo>
                  <a:pt x="2276487" y="2057501"/>
                </a:lnTo>
                <a:lnTo>
                  <a:pt x="1932621" y="2019318"/>
                </a:lnTo>
                <a:lnTo>
                  <a:pt x="1609634" y="1981835"/>
                </a:lnTo>
                <a:lnTo>
                  <a:pt x="1312435" y="1944352"/>
                </a:lnTo>
                <a:lnTo>
                  <a:pt x="1039799" y="1908971"/>
                </a:lnTo>
                <a:lnTo>
                  <a:pt x="797865" y="1875341"/>
                </a:lnTo>
                <a:lnTo>
                  <a:pt x="579265" y="1843463"/>
                </a:lnTo>
                <a:lnTo>
                  <a:pt x="395052" y="1816840"/>
                </a:lnTo>
                <a:lnTo>
                  <a:pt x="240312" y="1791617"/>
                </a:lnTo>
                <a:lnTo>
                  <a:pt x="27853" y="1755536"/>
                </a:lnTo>
                <a:lnTo>
                  <a:pt x="0" y="1750823"/>
                </a:lnTo>
                <a:lnTo>
                  <a:pt x="0" y="744793"/>
                </a:lnTo>
                <a:lnTo>
                  <a:pt x="0" y="519830"/>
                </a:lnTo>
                <a:lnTo>
                  <a:pt x="0" y="471948"/>
                </a:lnTo>
                <a:lnTo>
                  <a:pt x="0" y="213719"/>
                </a:lnTo>
                <a:close/>
              </a:path>
            </a:pathLst>
          </a:custGeom>
          <a:solidFill>
            <a:schemeClr val="tx2"/>
          </a:solidFill>
          <a:ln w="44450">
            <a:noFill/>
          </a:ln>
          <a:effectLst/>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pic>
        <p:nvPicPr>
          <p:cNvPr id="12" name="Picture 11">
            <a:extLst>
              <a:ext uri="{FF2B5EF4-FFF2-40B4-BE49-F238E27FC236}">
                <a16:creationId xmlns:a16="http://schemas.microsoft.com/office/drawing/2014/main" id="{40A39FDC-39F4-4CB7-873B-8D786EC0251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25900" b="63148"/>
          <a:stretch/>
        </p:blipFill>
        <p:spPr>
          <a:xfrm>
            <a:off x="4071257" y="1"/>
            <a:ext cx="8117568" cy="2270839"/>
          </a:xfrm>
          <a:custGeom>
            <a:avLst/>
            <a:gdLst>
              <a:gd name="connsiteX0" fmla="*/ 0 w 8117568"/>
              <a:gd name="connsiteY0" fmla="*/ 0 h 2270839"/>
              <a:gd name="connsiteX1" fmla="*/ 8117568 w 8117568"/>
              <a:gd name="connsiteY1" fmla="*/ 0 h 2270839"/>
              <a:gd name="connsiteX2" fmla="*/ 8117568 w 8117568"/>
              <a:gd name="connsiteY2" fmla="*/ 1754616 h 2270839"/>
              <a:gd name="connsiteX3" fmla="*/ 7886265 w 8117568"/>
              <a:gd name="connsiteY3" fmla="*/ 1797923 h 2270839"/>
              <a:gd name="connsiteX4" fmla="*/ 7608716 w 8117568"/>
              <a:gd name="connsiteY4" fmla="*/ 1847667 h 2270839"/>
              <a:gd name="connsiteX5" fmla="*/ 7329940 w 8117568"/>
              <a:gd name="connsiteY5" fmla="*/ 1896360 h 2270839"/>
              <a:gd name="connsiteX6" fmla="*/ 7049935 w 8117568"/>
              <a:gd name="connsiteY6" fmla="*/ 1938046 h 2270839"/>
              <a:gd name="connsiteX7" fmla="*/ 6771159 w 8117568"/>
              <a:gd name="connsiteY7" fmla="*/ 1980083 h 2270839"/>
              <a:gd name="connsiteX8" fmla="*/ 6491154 w 8117568"/>
              <a:gd name="connsiteY8" fmla="*/ 2019318 h 2270839"/>
              <a:gd name="connsiteX9" fmla="*/ 6214834 w 8117568"/>
              <a:gd name="connsiteY9" fmla="*/ 2052947 h 2270839"/>
              <a:gd name="connsiteX10" fmla="*/ 5934829 w 8117568"/>
              <a:gd name="connsiteY10" fmla="*/ 2084825 h 2270839"/>
              <a:gd name="connsiteX11" fmla="*/ 5656053 w 8117568"/>
              <a:gd name="connsiteY11" fmla="*/ 2113901 h 2270839"/>
              <a:gd name="connsiteX12" fmla="*/ 5382188 w 8117568"/>
              <a:gd name="connsiteY12" fmla="*/ 2139123 h 2270839"/>
              <a:gd name="connsiteX13" fmla="*/ 5104640 w 8117568"/>
              <a:gd name="connsiteY13" fmla="*/ 2164345 h 2270839"/>
              <a:gd name="connsiteX14" fmla="*/ 4830776 w 8117568"/>
              <a:gd name="connsiteY14" fmla="*/ 2185364 h 2270839"/>
              <a:gd name="connsiteX15" fmla="*/ 4556912 w 8117568"/>
              <a:gd name="connsiteY15" fmla="*/ 2201828 h 2270839"/>
              <a:gd name="connsiteX16" fmla="*/ 4284276 w 8117568"/>
              <a:gd name="connsiteY16" fmla="*/ 2218994 h 2270839"/>
              <a:gd name="connsiteX17" fmla="*/ 4014096 w 8117568"/>
              <a:gd name="connsiteY17" fmla="*/ 2233356 h 2270839"/>
              <a:gd name="connsiteX18" fmla="*/ 3746372 w 8117568"/>
              <a:gd name="connsiteY18" fmla="*/ 2243515 h 2270839"/>
              <a:gd name="connsiteX19" fmla="*/ 3478648 w 8117568"/>
              <a:gd name="connsiteY19" fmla="*/ 2252273 h 2270839"/>
              <a:gd name="connsiteX20" fmla="*/ 3213381 w 8117568"/>
              <a:gd name="connsiteY20" fmla="*/ 2260680 h 2270839"/>
              <a:gd name="connsiteX21" fmla="*/ 2951798 w 8117568"/>
              <a:gd name="connsiteY21" fmla="*/ 2264534 h 2270839"/>
              <a:gd name="connsiteX22" fmla="*/ 2690215 w 8117568"/>
              <a:gd name="connsiteY22" fmla="*/ 2268737 h 2270839"/>
              <a:gd name="connsiteX23" fmla="*/ 2432316 w 8117568"/>
              <a:gd name="connsiteY23" fmla="*/ 2270839 h 2270839"/>
              <a:gd name="connsiteX24" fmla="*/ 2176873 w 8117568"/>
              <a:gd name="connsiteY24" fmla="*/ 2268737 h 2270839"/>
              <a:gd name="connsiteX25" fmla="*/ 1923887 w 8117568"/>
              <a:gd name="connsiteY25" fmla="*/ 2268737 h 2270839"/>
              <a:gd name="connsiteX26" fmla="*/ 1673356 w 8117568"/>
              <a:gd name="connsiteY26" fmla="*/ 2264534 h 2270839"/>
              <a:gd name="connsiteX27" fmla="*/ 1427738 w 8117568"/>
              <a:gd name="connsiteY27" fmla="*/ 2258228 h 2270839"/>
              <a:gd name="connsiteX28" fmla="*/ 1184577 w 8117568"/>
              <a:gd name="connsiteY28" fmla="*/ 2252273 h 2270839"/>
              <a:gd name="connsiteX29" fmla="*/ 946327 w 8117568"/>
              <a:gd name="connsiteY29" fmla="*/ 2245617 h 2270839"/>
              <a:gd name="connsiteX30" fmla="*/ 709305 w 8117568"/>
              <a:gd name="connsiteY30" fmla="*/ 2235458 h 2270839"/>
              <a:gd name="connsiteX31" fmla="*/ 475970 w 8117568"/>
              <a:gd name="connsiteY31" fmla="*/ 2224598 h 2270839"/>
              <a:gd name="connsiteX32" fmla="*/ 247543 w 8117568"/>
              <a:gd name="connsiteY32" fmla="*/ 2214790 h 2270839"/>
              <a:gd name="connsiteX33" fmla="*/ 0 w 8117568"/>
              <a:gd name="connsiteY33" fmla="*/ 2199423 h 2270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8117568" h="2270839">
                <a:moveTo>
                  <a:pt x="0" y="0"/>
                </a:moveTo>
                <a:lnTo>
                  <a:pt x="8117568" y="0"/>
                </a:lnTo>
                <a:lnTo>
                  <a:pt x="8117568" y="1754616"/>
                </a:lnTo>
                <a:lnTo>
                  <a:pt x="7886265" y="1797923"/>
                </a:lnTo>
                <a:lnTo>
                  <a:pt x="7608716" y="1847667"/>
                </a:lnTo>
                <a:lnTo>
                  <a:pt x="7329940" y="1896360"/>
                </a:lnTo>
                <a:lnTo>
                  <a:pt x="7049935" y="1938046"/>
                </a:lnTo>
                <a:lnTo>
                  <a:pt x="6771159" y="1980083"/>
                </a:lnTo>
                <a:lnTo>
                  <a:pt x="6491154" y="2019318"/>
                </a:lnTo>
                <a:lnTo>
                  <a:pt x="6214834" y="2052947"/>
                </a:lnTo>
                <a:lnTo>
                  <a:pt x="5934829" y="2084825"/>
                </a:lnTo>
                <a:lnTo>
                  <a:pt x="5656053" y="2113901"/>
                </a:lnTo>
                <a:lnTo>
                  <a:pt x="5382188" y="2139123"/>
                </a:lnTo>
                <a:lnTo>
                  <a:pt x="5104640" y="2164345"/>
                </a:lnTo>
                <a:lnTo>
                  <a:pt x="4830776" y="2185364"/>
                </a:lnTo>
                <a:lnTo>
                  <a:pt x="4556912" y="2201828"/>
                </a:lnTo>
                <a:lnTo>
                  <a:pt x="4284276" y="2218994"/>
                </a:lnTo>
                <a:lnTo>
                  <a:pt x="4014096" y="2233356"/>
                </a:lnTo>
                <a:lnTo>
                  <a:pt x="3746372" y="2243515"/>
                </a:lnTo>
                <a:lnTo>
                  <a:pt x="3478648" y="2252273"/>
                </a:lnTo>
                <a:lnTo>
                  <a:pt x="3213381" y="2260680"/>
                </a:lnTo>
                <a:lnTo>
                  <a:pt x="2951798" y="2264534"/>
                </a:lnTo>
                <a:lnTo>
                  <a:pt x="2690215" y="2268737"/>
                </a:lnTo>
                <a:lnTo>
                  <a:pt x="2432316" y="2270839"/>
                </a:lnTo>
                <a:lnTo>
                  <a:pt x="2176873" y="2268737"/>
                </a:lnTo>
                <a:lnTo>
                  <a:pt x="1923887" y="2268737"/>
                </a:lnTo>
                <a:lnTo>
                  <a:pt x="1673356" y="2264534"/>
                </a:lnTo>
                <a:lnTo>
                  <a:pt x="1427738" y="2258228"/>
                </a:lnTo>
                <a:lnTo>
                  <a:pt x="1184577" y="2252273"/>
                </a:lnTo>
                <a:lnTo>
                  <a:pt x="946327" y="2245617"/>
                </a:lnTo>
                <a:lnTo>
                  <a:pt x="709305" y="2235458"/>
                </a:lnTo>
                <a:lnTo>
                  <a:pt x="475970" y="2224598"/>
                </a:lnTo>
                <a:lnTo>
                  <a:pt x="247543" y="2214790"/>
                </a:lnTo>
                <a:lnTo>
                  <a:pt x="0" y="2199423"/>
                </a:lnTo>
                <a:close/>
              </a:path>
            </a:pathLst>
          </a:custGeom>
        </p:spPr>
      </p:pic>
      <p:sp>
        <p:nvSpPr>
          <p:cNvPr id="2" name="Title 1">
            <a:extLst>
              <a:ext uri="{FF2B5EF4-FFF2-40B4-BE49-F238E27FC236}">
                <a16:creationId xmlns:a16="http://schemas.microsoft.com/office/drawing/2014/main" id="{916C0D57-49DB-4432-89C0-0E85C075060B}"/>
              </a:ext>
            </a:extLst>
          </p:cNvPr>
          <p:cNvSpPr>
            <a:spLocks noGrp="1"/>
          </p:cNvSpPr>
          <p:nvPr>
            <p:ph type="title"/>
          </p:nvPr>
        </p:nvSpPr>
        <p:spPr>
          <a:xfrm>
            <a:off x="1030288" y="609600"/>
            <a:ext cx="10131425" cy="1110343"/>
          </a:xfrm>
        </p:spPr>
        <p:txBody>
          <a:bodyPr>
            <a:normAutofit/>
          </a:bodyPr>
          <a:lstStyle/>
          <a:p>
            <a:pPr algn="ctr"/>
            <a:r>
              <a:rPr lang="en-US" b="1" i="1" dirty="0">
                <a:solidFill>
                  <a:schemeClr val="bg1"/>
                </a:solidFill>
                <a:latin typeface="Algerian" panose="04020705040A02060702" pitchFamily="82" charset="0"/>
              </a:rPr>
              <a:t>RESURRECTION HOPE</a:t>
            </a:r>
            <a:endParaRPr lang="en-US" dirty="0">
              <a:solidFill>
                <a:schemeClr val="bg1"/>
              </a:solidFill>
            </a:endParaRPr>
          </a:p>
        </p:txBody>
      </p:sp>
      <p:sp>
        <p:nvSpPr>
          <p:cNvPr id="3" name="Content Placeholder 2">
            <a:extLst>
              <a:ext uri="{FF2B5EF4-FFF2-40B4-BE49-F238E27FC236}">
                <a16:creationId xmlns:a16="http://schemas.microsoft.com/office/drawing/2014/main" id="{5DFE571F-CD83-442F-BA46-7A6A113265B3}"/>
              </a:ext>
            </a:extLst>
          </p:cNvPr>
          <p:cNvSpPr>
            <a:spLocks noGrp="1"/>
          </p:cNvSpPr>
          <p:nvPr>
            <p:ph idx="1"/>
          </p:nvPr>
        </p:nvSpPr>
        <p:spPr>
          <a:xfrm>
            <a:off x="685801" y="2592572"/>
            <a:ext cx="10820400" cy="3198627"/>
          </a:xfrm>
        </p:spPr>
        <p:txBody>
          <a:bodyPr>
            <a:normAutofit/>
          </a:bodyPr>
          <a:lstStyle/>
          <a:p>
            <a:r>
              <a:rPr lang="en-US" dirty="0"/>
              <a:t>1 Cor 15:1-2</a:t>
            </a:r>
          </a:p>
          <a:p>
            <a:endParaRPr lang="en-US" dirty="0"/>
          </a:p>
          <a:p>
            <a:r>
              <a:rPr lang="en-US" dirty="0"/>
              <a:t>1 Moreover, brethren, I declare unto you the gospel which I preached unto you, which also ye have received, and wherein ye stand;</a:t>
            </a:r>
          </a:p>
          <a:p>
            <a:endParaRPr lang="en-US" dirty="0"/>
          </a:p>
          <a:p>
            <a:r>
              <a:rPr lang="en-US" dirty="0"/>
              <a:t>2 By which also ye are saved, if ye keep in memory what I preached unto you, unless ye have believed in vain.</a:t>
            </a:r>
          </a:p>
          <a:p>
            <a:r>
              <a:rPr lang="en-US" dirty="0"/>
              <a:t>KJV</a:t>
            </a:r>
          </a:p>
          <a:p>
            <a:endParaRPr lang="en-US" dirty="0"/>
          </a:p>
        </p:txBody>
      </p:sp>
    </p:spTree>
    <p:extLst>
      <p:ext uri="{BB962C8B-B14F-4D97-AF65-F5344CB8AC3E}">
        <p14:creationId xmlns:p14="http://schemas.microsoft.com/office/powerpoint/2010/main" val="667346993"/>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7C8E05-A2CA-BD47-A48A-EAF85FEB495F}"/>
              </a:ext>
            </a:extLst>
          </p:cNvPr>
          <p:cNvSpPr>
            <a:spLocks noGrp="1"/>
          </p:cNvSpPr>
          <p:nvPr>
            <p:ph type="title"/>
          </p:nvPr>
        </p:nvSpPr>
        <p:spPr>
          <a:xfrm>
            <a:off x="685801" y="609600"/>
            <a:ext cx="10131425" cy="1456267"/>
          </a:xfrm>
        </p:spPr>
        <p:txBody>
          <a:bodyPr>
            <a:normAutofit/>
          </a:bodyPr>
          <a:lstStyle/>
          <a:p>
            <a:r>
              <a:rPr lang="en-US" b="1"/>
              <a:t>Teaching Preschoolers About Easter</a:t>
            </a:r>
          </a:p>
        </p:txBody>
      </p:sp>
      <p:graphicFrame>
        <p:nvGraphicFramePr>
          <p:cNvPr id="5" name="Content Placeholder 2">
            <a:extLst>
              <a:ext uri="{FF2B5EF4-FFF2-40B4-BE49-F238E27FC236}">
                <a16:creationId xmlns:a16="http://schemas.microsoft.com/office/drawing/2014/main" id="{8A8F8484-28A0-44B1-BBF2-D059ACF1B4A3}"/>
              </a:ext>
            </a:extLst>
          </p:cNvPr>
          <p:cNvGraphicFramePr>
            <a:graphicFrameLocks noGrp="1"/>
          </p:cNvGraphicFramePr>
          <p:nvPr>
            <p:ph idx="1"/>
            <p:extLst>
              <p:ext uri="{D42A27DB-BD31-4B8C-83A1-F6EECF244321}">
                <p14:modId xmlns:p14="http://schemas.microsoft.com/office/powerpoint/2010/main" val="1355038857"/>
              </p:ext>
            </p:extLst>
          </p:nvPr>
        </p:nvGraphicFramePr>
        <p:xfrm>
          <a:off x="685800" y="2406400"/>
          <a:ext cx="10131425" cy="33847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993596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117F0C1-BCBB-40C7-99D6-F703E7A4B5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1A5D8BC-B41A-4E96-91C4-D60F516225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0D321D5F-FA18-4271-9EAA-0BEA14116BB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a:extLst>
              <a:ext uri="{FF2B5EF4-FFF2-40B4-BE49-F238E27FC236}">
                <a16:creationId xmlns:a16="http://schemas.microsoft.com/office/drawing/2014/main" id="{AC9EBB3B-BEB9-47AE-853D-FF7D5A00B08D}"/>
              </a:ext>
            </a:extLst>
          </p:cNvPr>
          <p:cNvSpPr>
            <a:spLocks noGrp="1"/>
          </p:cNvSpPr>
          <p:nvPr>
            <p:ph type="title"/>
          </p:nvPr>
        </p:nvSpPr>
        <p:spPr>
          <a:xfrm>
            <a:off x="718457" y="531278"/>
            <a:ext cx="3211517" cy="5292579"/>
          </a:xfrm>
        </p:spPr>
        <p:txBody>
          <a:bodyPr>
            <a:normAutofit/>
          </a:bodyPr>
          <a:lstStyle/>
          <a:p>
            <a:r>
              <a:rPr lang="en-US" sz="3300" b="1" i="1">
                <a:solidFill>
                  <a:srgbClr val="FFFFFF"/>
                </a:solidFill>
                <a:latin typeface="Algerian" panose="04020705040A02060702" pitchFamily="82" charset="0"/>
              </a:rPr>
              <a:t>RESURRECTION HOPE</a:t>
            </a:r>
            <a:endParaRPr lang="en-US" sz="3300">
              <a:solidFill>
                <a:srgbClr val="FFFFFF"/>
              </a:solidFill>
            </a:endParaRPr>
          </a:p>
        </p:txBody>
      </p:sp>
      <p:sp useBgFill="1">
        <p:nvSpPr>
          <p:cNvPr id="16" name="Freeform: Shape 15">
            <a:extLst>
              <a:ext uri="{FF2B5EF4-FFF2-40B4-BE49-F238E27FC236}">
                <a16:creationId xmlns:a16="http://schemas.microsoft.com/office/drawing/2014/main" id="{51287385-D3EA-47A8-A127-6061791ADB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4422108" y="0"/>
            <a:ext cx="7769892" cy="6858000"/>
          </a:xfrm>
          <a:custGeom>
            <a:avLst/>
            <a:gdLst>
              <a:gd name="connsiteX0" fmla="*/ 1779516 w 7769892"/>
              <a:gd name="connsiteY0" fmla="*/ 0 h 6837536"/>
              <a:gd name="connsiteX1" fmla="*/ 6454848 w 7769892"/>
              <a:gd name="connsiteY1" fmla="*/ 0 h 6837536"/>
              <a:gd name="connsiteX2" fmla="*/ 6511730 w 7769892"/>
              <a:gd name="connsiteY2" fmla="*/ 37905 h 6837536"/>
              <a:gd name="connsiteX3" fmla="*/ 7769892 w 7769892"/>
              <a:gd name="connsiteY3" fmla="*/ 1486041 h 6837536"/>
              <a:gd name="connsiteX4" fmla="*/ 7769892 w 7769892"/>
              <a:gd name="connsiteY4" fmla="*/ 5281056 h 6837536"/>
              <a:gd name="connsiteX5" fmla="*/ 6353475 w 7769892"/>
              <a:gd name="connsiteY5" fmla="*/ 6837536 h 6837536"/>
              <a:gd name="connsiteX6" fmla="*/ 1882727 w 7769892"/>
              <a:gd name="connsiteY6" fmla="*/ 6837536 h 6837536"/>
              <a:gd name="connsiteX7" fmla="*/ 0 w 7769892"/>
              <a:gd name="connsiteY7" fmla="*/ 3386463 h 6837536"/>
              <a:gd name="connsiteX8" fmla="*/ 1655292 w 7769892"/>
              <a:gd name="connsiteY8" fmla="*/ 88307 h 6837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69892" h="6837536">
                <a:moveTo>
                  <a:pt x="1779516" y="0"/>
                </a:moveTo>
                <a:lnTo>
                  <a:pt x="6454848" y="0"/>
                </a:lnTo>
                <a:lnTo>
                  <a:pt x="6511730" y="37905"/>
                </a:lnTo>
                <a:cubicBezTo>
                  <a:pt x="7036410" y="413592"/>
                  <a:pt x="7468976" y="909648"/>
                  <a:pt x="7769892" y="1486041"/>
                </a:cubicBezTo>
                <a:cubicBezTo>
                  <a:pt x="7769892" y="1486041"/>
                  <a:pt x="7769892" y="1486041"/>
                  <a:pt x="7769892" y="5281056"/>
                </a:cubicBezTo>
                <a:cubicBezTo>
                  <a:pt x="7437646" y="5916473"/>
                  <a:pt x="6953850" y="6452788"/>
                  <a:pt x="6353475" y="6837536"/>
                </a:cubicBezTo>
                <a:cubicBezTo>
                  <a:pt x="6353475" y="6837536"/>
                  <a:pt x="6353475" y="6837536"/>
                  <a:pt x="1882727" y="6837536"/>
                </a:cubicBezTo>
                <a:cubicBezTo>
                  <a:pt x="751925" y="6103017"/>
                  <a:pt x="0" y="4832183"/>
                  <a:pt x="0" y="3386463"/>
                </a:cubicBezTo>
                <a:cubicBezTo>
                  <a:pt x="0" y="2036566"/>
                  <a:pt x="651406" y="838748"/>
                  <a:pt x="1655292" y="88307"/>
                </a:cubicBezTo>
                <a:close/>
              </a:path>
            </a:pathLst>
          </a:custGeom>
          <a:ln w="50800" cap="sq" cmpd="dbl">
            <a:noFill/>
            <a:miter lim="800000"/>
          </a:ln>
          <a:effectLst>
            <a:outerShdw blurRad="254000" algn="tl" rotWithShape="0">
              <a:srgbClr val="000000">
                <a:alpha val="43000"/>
              </a:srgbClr>
            </a:outerShdw>
          </a:effectLst>
        </p:spPr>
        <p:txBody>
          <a:bodyPr vert="horz" wrap="square" lIns="91440" tIns="45720" rIns="91440" bIns="45720" rtlCol="0" anchor="t">
            <a:noAutofit/>
          </a:bodyPr>
          <a:lstStyle/>
          <a:p>
            <a:pPr algn="ctr">
              <a:spcAft>
                <a:spcPts val="1000"/>
              </a:spcAft>
              <a:buClr>
                <a:schemeClr val="tx1"/>
              </a:buClr>
              <a:buSzPct val="100000"/>
              <a:buFont typeface="Arial"/>
              <a:buNone/>
            </a:pPr>
            <a:endParaRPr lang="en-US" sz="1600" cap="all"/>
          </a:p>
        </p:txBody>
      </p:sp>
      <p:graphicFrame>
        <p:nvGraphicFramePr>
          <p:cNvPr id="5" name="Content Placeholder 2">
            <a:extLst>
              <a:ext uri="{FF2B5EF4-FFF2-40B4-BE49-F238E27FC236}">
                <a16:creationId xmlns:a16="http://schemas.microsoft.com/office/drawing/2014/main" id="{600B28DE-DD0B-4F56-B69E-BE545A14BE90}"/>
              </a:ext>
            </a:extLst>
          </p:cNvPr>
          <p:cNvGraphicFramePr>
            <a:graphicFrameLocks noGrp="1"/>
          </p:cNvGraphicFramePr>
          <p:nvPr>
            <p:ph idx="1"/>
            <p:extLst>
              <p:ext uri="{D42A27DB-BD31-4B8C-83A1-F6EECF244321}">
                <p14:modId xmlns:p14="http://schemas.microsoft.com/office/powerpoint/2010/main" val="1198931914"/>
              </p:ext>
            </p:extLst>
          </p:nvPr>
        </p:nvGraphicFramePr>
        <p:xfrm>
          <a:off x="5617029" y="793820"/>
          <a:ext cx="5741534" cy="51709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05589308"/>
      </p:ext>
    </p:extLst>
  </p:cSld>
  <p:clrMapOvr>
    <a:overrideClrMapping bg1="lt1" tx1="dk1" bg2="lt2" tx2="dk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50E53EDA-3B94-4F6B-9E86-D3BB9EBB96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98832F6-3BD5-459D-893A-5B0AA4FA6EFA}"/>
              </a:ext>
            </a:extLst>
          </p:cNvPr>
          <p:cNvSpPr>
            <a:spLocks noGrp="1"/>
          </p:cNvSpPr>
          <p:nvPr>
            <p:ph type="title"/>
          </p:nvPr>
        </p:nvSpPr>
        <p:spPr>
          <a:xfrm>
            <a:off x="685799" y="1150076"/>
            <a:ext cx="3659389" cy="4557849"/>
          </a:xfrm>
        </p:spPr>
        <p:txBody>
          <a:bodyPr>
            <a:normAutofit/>
          </a:bodyPr>
          <a:lstStyle/>
          <a:p>
            <a:pPr algn="r"/>
            <a:r>
              <a:rPr lang="en-US" b="1" i="1" dirty="0">
                <a:latin typeface="Algerian" panose="04020705040A02060702" pitchFamily="82" charset="0"/>
              </a:rPr>
              <a:t>RESURRECTION HOPE</a:t>
            </a:r>
            <a:endParaRPr lang="en-US" dirty="0"/>
          </a:p>
        </p:txBody>
      </p:sp>
      <p:cxnSp>
        <p:nvCxnSpPr>
          <p:cNvPr id="15" name="Straight Connector 14">
            <a:extLst>
              <a:ext uri="{FF2B5EF4-FFF2-40B4-BE49-F238E27FC236}">
                <a16:creationId xmlns:a16="http://schemas.microsoft.com/office/drawing/2014/main" id="{30EFD79F-7790-479B-B7DB-BD0D8C101DD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66923" y="1668780"/>
            <a:ext cx="0" cy="352044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CF3EC5E0-2B75-45C9-BCF1-1AB00EC4231F}"/>
              </a:ext>
            </a:extLst>
          </p:cNvPr>
          <p:cNvSpPr>
            <a:spLocks noGrp="1"/>
          </p:cNvSpPr>
          <p:nvPr>
            <p:ph idx="1"/>
          </p:nvPr>
        </p:nvSpPr>
        <p:spPr>
          <a:xfrm>
            <a:off x="4988658" y="1150076"/>
            <a:ext cx="6517543" cy="4557849"/>
          </a:xfrm>
        </p:spPr>
        <p:txBody>
          <a:bodyPr>
            <a:normAutofit/>
          </a:bodyPr>
          <a:lstStyle/>
          <a:p>
            <a:r>
              <a:rPr lang="en-US" b="1"/>
              <a:t>1 Cor 15:3-5</a:t>
            </a:r>
          </a:p>
          <a:p>
            <a:pPr marL="0" indent="0">
              <a:buNone/>
            </a:pPr>
            <a:r>
              <a:rPr lang="en-US" b="1"/>
              <a:t>	3 For I delivered unto you first of all that which I also received, how that Christ died for our sins 	according to the scriptures;</a:t>
            </a:r>
          </a:p>
          <a:p>
            <a:endParaRPr lang="en-US" b="1"/>
          </a:p>
          <a:p>
            <a:pPr marL="0" indent="0">
              <a:buNone/>
            </a:pPr>
            <a:r>
              <a:rPr lang="en-US" b="1"/>
              <a:t>	4 And that he was buried, and that he rose again the third day according to the scriptures:</a:t>
            </a:r>
          </a:p>
          <a:p>
            <a:endParaRPr lang="en-US" b="1"/>
          </a:p>
          <a:p>
            <a:pPr marL="0" indent="0">
              <a:buNone/>
            </a:pPr>
            <a:r>
              <a:rPr lang="en-US" b="1"/>
              <a:t>	5 And that he was seen of Cephas, then of the twelve:			KJV</a:t>
            </a:r>
          </a:p>
          <a:p>
            <a:endParaRPr lang="en-US" dirty="0"/>
          </a:p>
        </p:txBody>
      </p:sp>
    </p:spTree>
    <p:extLst>
      <p:ext uri="{BB962C8B-B14F-4D97-AF65-F5344CB8AC3E}">
        <p14:creationId xmlns:p14="http://schemas.microsoft.com/office/powerpoint/2010/main" val="3952713339"/>
      </p:ext>
    </p:extLst>
  </p:cSld>
  <p:clrMapOvr>
    <a:overrideClrMapping bg1="dk1" tx1="lt1" bg2="dk2" tx2="lt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54309F57-B331-41A7-9154-15EC2AF45A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845162" cy="6858000"/>
          </a:xfrm>
          <a:custGeom>
            <a:avLst/>
            <a:gdLst>
              <a:gd name="connsiteX0" fmla="*/ 0 w 8845162"/>
              <a:gd name="connsiteY0" fmla="*/ 0 h 6858000"/>
              <a:gd name="connsiteX1" fmla="*/ 6265248 w 8845162"/>
              <a:gd name="connsiteY1" fmla="*/ 0 h 6858000"/>
              <a:gd name="connsiteX2" fmla="*/ 7537703 w 8845162"/>
              <a:gd name="connsiteY2" fmla="*/ 0 h 6858000"/>
              <a:gd name="connsiteX3" fmla="*/ 8845162 w 8845162"/>
              <a:gd name="connsiteY3" fmla="*/ 0 h 6858000"/>
              <a:gd name="connsiteX4" fmla="*/ 8845162 w 8845162"/>
              <a:gd name="connsiteY4" fmla="*/ 6858000 h 6858000"/>
              <a:gd name="connsiteX5" fmla="*/ 7537703 w 8845162"/>
              <a:gd name="connsiteY5" fmla="*/ 6858000 h 6858000"/>
              <a:gd name="connsiteX6" fmla="*/ 6265248 w 8845162"/>
              <a:gd name="connsiteY6" fmla="*/ 6858000 h 6858000"/>
              <a:gd name="connsiteX7" fmla="*/ 20957 w 8845162"/>
              <a:gd name="connsiteY7" fmla="*/ 6858000 h 6858000"/>
              <a:gd name="connsiteX8" fmla="*/ 46002 w 8845162"/>
              <a:gd name="connsiteY8" fmla="*/ 6702325 h 6858000"/>
              <a:gd name="connsiteX9" fmla="*/ 69870 w 8845162"/>
              <a:gd name="connsiteY9" fmla="*/ 6547334 h 6858000"/>
              <a:gd name="connsiteX10" fmla="*/ 93234 w 8845162"/>
              <a:gd name="connsiteY10" fmla="*/ 6391658 h 6858000"/>
              <a:gd name="connsiteX11" fmla="*/ 113237 w 8845162"/>
              <a:gd name="connsiteY11" fmla="*/ 6235295 h 6858000"/>
              <a:gd name="connsiteX12" fmla="*/ 133409 w 8845162"/>
              <a:gd name="connsiteY12" fmla="*/ 6079619 h 6858000"/>
              <a:gd name="connsiteX13" fmla="*/ 152234 w 8845162"/>
              <a:gd name="connsiteY13" fmla="*/ 5923256 h 6858000"/>
              <a:gd name="connsiteX14" fmla="*/ 168370 w 8845162"/>
              <a:gd name="connsiteY14" fmla="*/ 5768951 h 6858000"/>
              <a:gd name="connsiteX15" fmla="*/ 183667 w 8845162"/>
              <a:gd name="connsiteY15" fmla="*/ 5612589 h 6858000"/>
              <a:gd name="connsiteX16" fmla="*/ 197619 w 8845162"/>
              <a:gd name="connsiteY16" fmla="*/ 5456912 h 6858000"/>
              <a:gd name="connsiteX17" fmla="*/ 209720 w 8845162"/>
              <a:gd name="connsiteY17" fmla="*/ 5303979 h 6858000"/>
              <a:gd name="connsiteX18" fmla="*/ 221823 w 8845162"/>
              <a:gd name="connsiteY18" fmla="*/ 5148988 h 6858000"/>
              <a:gd name="connsiteX19" fmla="*/ 231908 w 8845162"/>
              <a:gd name="connsiteY19" fmla="*/ 4996055 h 6858000"/>
              <a:gd name="connsiteX20" fmla="*/ 239808 w 8845162"/>
              <a:gd name="connsiteY20" fmla="*/ 4843121 h 6858000"/>
              <a:gd name="connsiteX21" fmla="*/ 248045 w 8845162"/>
              <a:gd name="connsiteY21" fmla="*/ 4690874 h 6858000"/>
              <a:gd name="connsiteX22" fmla="*/ 254936 w 8845162"/>
              <a:gd name="connsiteY22" fmla="*/ 4539998 h 6858000"/>
              <a:gd name="connsiteX23" fmla="*/ 259811 w 8845162"/>
              <a:gd name="connsiteY23" fmla="*/ 4390493 h 6858000"/>
              <a:gd name="connsiteX24" fmla="*/ 264014 w 8845162"/>
              <a:gd name="connsiteY24" fmla="*/ 4240989 h 6858000"/>
              <a:gd name="connsiteX25" fmla="*/ 268047 w 8845162"/>
              <a:gd name="connsiteY25" fmla="*/ 4092856 h 6858000"/>
              <a:gd name="connsiteX26" fmla="*/ 269897 w 8845162"/>
              <a:gd name="connsiteY26" fmla="*/ 3946781 h 6858000"/>
              <a:gd name="connsiteX27" fmla="*/ 271913 w 8845162"/>
              <a:gd name="connsiteY27" fmla="*/ 3800705 h 6858000"/>
              <a:gd name="connsiteX28" fmla="*/ 272922 w 8845162"/>
              <a:gd name="connsiteY28" fmla="*/ 3656687 h 6858000"/>
              <a:gd name="connsiteX29" fmla="*/ 271913 w 8845162"/>
              <a:gd name="connsiteY29" fmla="*/ 3514041 h 6858000"/>
              <a:gd name="connsiteX30" fmla="*/ 271913 w 8845162"/>
              <a:gd name="connsiteY30" fmla="*/ 3372766 h 6858000"/>
              <a:gd name="connsiteX31" fmla="*/ 269897 w 8845162"/>
              <a:gd name="connsiteY31" fmla="*/ 3232863 h 6858000"/>
              <a:gd name="connsiteX32" fmla="*/ 266871 w 8845162"/>
              <a:gd name="connsiteY32" fmla="*/ 3095703 h 6858000"/>
              <a:gd name="connsiteX33" fmla="*/ 264014 w 8845162"/>
              <a:gd name="connsiteY33" fmla="*/ 2959915 h 6858000"/>
              <a:gd name="connsiteX34" fmla="*/ 260820 w 8845162"/>
              <a:gd name="connsiteY34" fmla="*/ 2826869 h 6858000"/>
              <a:gd name="connsiteX35" fmla="*/ 255946 w 8845162"/>
              <a:gd name="connsiteY35" fmla="*/ 2694510 h 6858000"/>
              <a:gd name="connsiteX36" fmla="*/ 250734 w 8845162"/>
              <a:gd name="connsiteY36" fmla="*/ 2564209 h 6858000"/>
              <a:gd name="connsiteX37" fmla="*/ 246028 w 8845162"/>
              <a:gd name="connsiteY37" fmla="*/ 2436650 h 6858000"/>
              <a:gd name="connsiteX38" fmla="*/ 232749 w 8845162"/>
              <a:gd name="connsiteY38" fmla="*/ 2187704 h 6858000"/>
              <a:gd name="connsiteX39" fmla="*/ 218630 w 8845162"/>
              <a:gd name="connsiteY39" fmla="*/ 1949046 h 6858000"/>
              <a:gd name="connsiteX40" fmla="*/ 203837 w 8845162"/>
              <a:gd name="connsiteY40" fmla="*/ 1719989 h 6858000"/>
              <a:gd name="connsiteX41" fmla="*/ 187532 w 8845162"/>
              <a:gd name="connsiteY41" fmla="*/ 1503276 h 6858000"/>
              <a:gd name="connsiteX42" fmla="*/ 170555 w 8845162"/>
              <a:gd name="connsiteY42" fmla="*/ 1296164 h 6858000"/>
              <a:gd name="connsiteX43" fmla="*/ 152234 w 8845162"/>
              <a:gd name="connsiteY43" fmla="*/ 1104140 h 6858000"/>
              <a:gd name="connsiteX44" fmla="*/ 134248 w 8845162"/>
              <a:gd name="connsiteY44" fmla="*/ 923775 h 6858000"/>
              <a:gd name="connsiteX45" fmla="*/ 116263 w 8845162"/>
              <a:gd name="connsiteY45" fmla="*/ 757811 h 6858000"/>
              <a:gd name="connsiteX46" fmla="*/ 99286 w 8845162"/>
              <a:gd name="connsiteY46" fmla="*/ 605564 h 6858000"/>
              <a:gd name="connsiteX47" fmla="*/ 83149 w 8845162"/>
              <a:gd name="connsiteY47" fmla="*/ 470461 h 6858000"/>
              <a:gd name="connsiteX48" fmla="*/ 67853 w 8845162"/>
              <a:gd name="connsiteY48" fmla="*/ 348389 h 6858000"/>
              <a:gd name="connsiteX49" fmla="*/ 55078 w 8845162"/>
              <a:gd name="connsiteY49" fmla="*/ 245519 h 6858000"/>
              <a:gd name="connsiteX50" fmla="*/ 42976 w 8845162"/>
              <a:gd name="connsiteY50" fmla="*/ 159108 h 6858000"/>
              <a:gd name="connsiteX51" fmla="*/ 25662 w 8845162"/>
              <a:gd name="connsiteY51" fmla="*/ 40464 h 6858000"/>
              <a:gd name="connsiteX52" fmla="*/ 19779 w 8845162"/>
              <a:gd name="connsiteY52" fmla="*/ 2 h 6858000"/>
              <a:gd name="connsiteX53" fmla="*/ 26532 w 8845162"/>
              <a:gd name="connsiteY53" fmla="*/ 2 h 6858000"/>
              <a:gd name="connsiteX54" fmla="*/ 26532 w 8845162"/>
              <a:gd name="connsiteY54" fmla="*/ 1 h 6858000"/>
              <a:gd name="connsiteX55" fmla="*/ 0 w 8845162"/>
              <a:gd name="connsiteY55"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8845162" h="6858000">
                <a:moveTo>
                  <a:pt x="0" y="0"/>
                </a:moveTo>
                <a:lnTo>
                  <a:pt x="6265248" y="0"/>
                </a:lnTo>
                <a:lnTo>
                  <a:pt x="7537703" y="0"/>
                </a:lnTo>
                <a:lnTo>
                  <a:pt x="8845162" y="0"/>
                </a:lnTo>
                <a:lnTo>
                  <a:pt x="8845162" y="6858000"/>
                </a:lnTo>
                <a:lnTo>
                  <a:pt x="7537703" y="6858000"/>
                </a:lnTo>
                <a:lnTo>
                  <a:pt x="6265248" y="6858000"/>
                </a:lnTo>
                <a:lnTo>
                  <a:pt x="20957" y="6858000"/>
                </a:lnTo>
                <a:lnTo>
                  <a:pt x="46002" y="6702325"/>
                </a:lnTo>
                <a:lnTo>
                  <a:pt x="69870" y="6547334"/>
                </a:lnTo>
                <a:lnTo>
                  <a:pt x="93234" y="6391658"/>
                </a:lnTo>
                <a:lnTo>
                  <a:pt x="113237" y="6235295"/>
                </a:lnTo>
                <a:lnTo>
                  <a:pt x="133409" y="6079619"/>
                </a:lnTo>
                <a:lnTo>
                  <a:pt x="152234" y="5923256"/>
                </a:lnTo>
                <a:lnTo>
                  <a:pt x="168370" y="5768951"/>
                </a:lnTo>
                <a:lnTo>
                  <a:pt x="183667" y="5612589"/>
                </a:lnTo>
                <a:lnTo>
                  <a:pt x="197619" y="5456912"/>
                </a:lnTo>
                <a:lnTo>
                  <a:pt x="209720" y="5303979"/>
                </a:lnTo>
                <a:lnTo>
                  <a:pt x="221823" y="5148988"/>
                </a:lnTo>
                <a:lnTo>
                  <a:pt x="231908" y="4996055"/>
                </a:lnTo>
                <a:lnTo>
                  <a:pt x="239808" y="4843121"/>
                </a:lnTo>
                <a:lnTo>
                  <a:pt x="248045" y="4690874"/>
                </a:lnTo>
                <a:lnTo>
                  <a:pt x="254936" y="4539998"/>
                </a:lnTo>
                <a:lnTo>
                  <a:pt x="259811" y="4390493"/>
                </a:lnTo>
                <a:lnTo>
                  <a:pt x="264014" y="4240989"/>
                </a:lnTo>
                <a:lnTo>
                  <a:pt x="268047" y="4092856"/>
                </a:lnTo>
                <a:lnTo>
                  <a:pt x="269897" y="3946781"/>
                </a:lnTo>
                <a:lnTo>
                  <a:pt x="271913" y="3800705"/>
                </a:lnTo>
                <a:lnTo>
                  <a:pt x="272922" y="3656687"/>
                </a:lnTo>
                <a:lnTo>
                  <a:pt x="271913" y="3514041"/>
                </a:lnTo>
                <a:lnTo>
                  <a:pt x="271913" y="3372766"/>
                </a:lnTo>
                <a:lnTo>
                  <a:pt x="269897" y="3232863"/>
                </a:lnTo>
                <a:lnTo>
                  <a:pt x="266871" y="3095703"/>
                </a:lnTo>
                <a:lnTo>
                  <a:pt x="264014" y="2959915"/>
                </a:lnTo>
                <a:lnTo>
                  <a:pt x="260820" y="2826869"/>
                </a:lnTo>
                <a:lnTo>
                  <a:pt x="255946" y="2694510"/>
                </a:lnTo>
                <a:lnTo>
                  <a:pt x="250734" y="2564209"/>
                </a:lnTo>
                <a:lnTo>
                  <a:pt x="246028" y="2436650"/>
                </a:lnTo>
                <a:lnTo>
                  <a:pt x="232749" y="2187704"/>
                </a:lnTo>
                <a:lnTo>
                  <a:pt x="218630" y="1949046"/>
                </a:lnTo>
                <a:lnTo>
                  <a:pt x="203837" y="1719989"/>
                </a:lnTo>
                <a:lnTo>
                  <a:pt x="187532" y="1503276"/>
                </a:lnTo>
                <a:lnTo>
                  <a:pt x="170555" y="1296164"/>
                </a:lnTo>
                <a:lnTo>
                  <a:pt x="152234" y="1104140"/>
                </a:lnTo>
                <a:lnTo>
                  <a:pt x="134248" y="923775"/>
                </a:lnTo>
                <a:lnTo>
                  <a:pt x="116263" y="757811"/>
                </a:lnTo>
                <a:lnTo>
                  <a:pt x="99286" y="605564"/>
                </a:lnTo>
                <a:lnTo>
                  <a:pt x="83149" y="470461"/>
                </a:lnTo>
                <a:lnTo>
                  <a:pt x="67853" y="348389"/>
                </a:lnTo>
                <a:lnTo>
                  <a:pt x="55078" y="245519"/>
                </a:lnTo>
                <a:lnTo>
                  <a:pt x="42976" y="159108"/>
                </a:lnTo>
                <a:lnTo>
                  <a:pt x="25662" y="40464"/>
                </a:lnTo>
                <a:lnTo>
                  <a:pt x="19779" y="2"/>
                </a:lnTo>
                <a:lnTo>
                  <a:pt x="26532" y="2"/>
                </a:lnTo>
                <a:lnTo>
                  <a:pt x="26532" y="1"/>
                </a:lnTo>
                <a:lnTo>
                  <a:pt x="0" y="1"/>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44C3337-0E48-4D38-9EE1-BD5613FF05E3}"/>
              </a:ext>
            </a:extLst>
          </p:cNvPr>
          <p:cNvSpPr>
            <a:spLocks noGrp="1"/>
          </p:cNvSpPr>
          <p:nvPr>
            <p:ph type="title"/>
          </p:nvPr>
        </p:nvSpPr>
        <p:spPr>
          <a:xfrm>
            <a:off x="685801" y="500743"/>
            <a:ext cx="7402285" cy="1360714"/>
          </a:xfrm>
        </p:spPr>
        <p:txBody>
          <a:bodyPr>
            <a:normAutofit/>
          </a:bodyPr>
          <a:lstStyle/>
          <a:p>
            <a:r>
              <a:rPr lang="en-US" b="1" i="1" dirty="0">
                <a:latin typeface="Algerian" panose="04020705040A02060702" pitchFamily="82" charset="0"/>
              </a:rPr>
              <a:t>RESURRECTION HOPE</a:t>
            </a:r>
            <a:endParaRPr lang="en-US" dirty="0"/>
          </a:p>
        </p:txBody>
      </p:sp>
      <p:sp>
        <p:nvSpPr>
          <p:cNvPr id="3" name="Content Placeholder 2">
            <a:extLst>
              <a:ext uri="{FF2B5EF4-FFF2-40B4-BE49-F238E27FC236}">
                <a16:creationId xmlns:a16="http://schemas.microsoft.com/office/drawing/2014/main" id="{7FEFE636-615F-452C-AD24-23F7DBE4A32F}"/>
              </a:ext>
            </a:extLst>
          </p:cNvPr>
          <p:cNvSpPr>
            <a:spLocks noGrp="1"/>
          </p:cNvSpPr>
          <p:nvPr>
            <p:ph idx="1"/>
          </p:nvPr>
        </p:nvSpPr>
        <p:spPr>
          <a:xfrm>
            <a:off x="685801" y="1861457"/>
            <a:ext cx="7402285" cy="3392110"/>
          </a:xfrm>
        </p:spPr>
        <p:txBody>
          <a:bodyPr>
            <a:normAutofit/>
          </a:bodyPr>
          <a:lstStyle/>
          <a:p>
            <a:r>
              <a:rPr lang="en-US" dirty="0"/>
              <a:t>The foundation of the gospel has three major components:</a:t>
            </a:r>
          </a:p>
          <a:p>
            <a:pPr marL="457200" lvl="1" indent="0">
              <a:buNone/>
            </a:pPr>
            <a:r>
              <a:rPr lang="en-US" dirty="0"/>
              <a:t>1. Jesus Christ died for our sins</a:t>
            </a:r>
          </a:p>
          <a:p>
            <a:pPr marL="457200" lvl="1" indent="0">
              <a:buNone/>
            </a:pPr>
            <a:r>
              <a:rPr lang="en-US" dirty="0"/>
              <a:t>2. Jesus Christ was buried </a:t>
            </a:r>
          </a:p>
          <a:p>
            <a:pPr marL="457200" lvl="1" indent="0">
              <a:buNone/>
            </a:pPr>
            <a:r>
              <a:rPr lang="en-US" dirty="0"/>
              <a:t>3. Jesus Christ rose on the third day</a:t>
            </a:r>
          </a:p>
          <a:p>
            <a:pPr marL="457200" lvl="1" indent="0">
              <a:buNone/>
            </a:pPr>
            <a:endParaRPr lang="en-US" dirty="0"/>
          </a:p>
          <a:p>
            <a:pPr marL="457200" lvl="1" indent="0">
              <a:buNone/>
            </a:pPr>
            <a:r>
              <a:rPr lang="en-US" dirty="0"/>
              <a:t>Paul emphasized these three points are  supported by scripture/prophesy, tradition, and apostolic authority.</a:t>
            </a:r>
          </a:p>
        </p:txBody>
      </p:sp>
    </p:spTree>
    <p:extLst>
      <p:ext uri="{BB962C8B-B14F-4D97-AF65-F5344CB8AC3E}">
        <p14:creationId xmlns:p14="http://schemas.microsoft.com/office/powerpoint/2010/main" val="635618158"/>
      </p:ext>
    </p:extLst>
  </p:cSld>
  <p:clrMapOvr>
    <a:overrideClrMapping bg1="lt1" tx1="dk1" bg2="lt2" tx2="dk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54309F57-B331-41A7-9154-15EC2AF45A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845162" cy="6858000"/>
          </a:xfrm>
          <a:custGeom>
            <a:avLst/>
            <a:gdLst>
              <a:gd name="connsiteX0" fmla="*/ 0 w 8845162"/>
              <a:gd name="connsiteY0" fmla="*/ 0 h 6858000"/>
              <a:gd name="connsiteX1" fmla="*/ 6265248 w 8845162"/>
              <a:gd name="connsiteY1" fmla="*/ 0 h 6858000"/>
              <a:gd name="connsiteX2" fmla="*/ 7537703 w 8845162"/>
              <a:gd name="connsiteY2" fmla="*/ 0 h 6858000"/>
              <a:gd name="connsiteX3" fmla="*/ 8845162 w 8845162"/>
              <a:gd name="connsiteY3" fmla="*/ 0 h 6858000"/>
              <a:gd name="connsiteX4" fmla="*/ 8845162 w 8845162"/>
              <a:gd name="connsiteY4" fmla="*/ 6858000 h 6858000"/>
              <a:gd name="connsiteX5" fmla="*/ 7537703 w 8845162"/>
              <a:gd name="connsiteY5" fmla="*/ 6858000 h 6858000"/>
              <a:gd name="connsiteX6" fmla="*/ 6265248 w 8845162"/>
              <a:gd name="connsiteY6" fmla="*/ 6858000 h 6858000"/>
              <a:gd name="connsiteX7" fmla="*/ 20957 w 8845162"/>
              <a:gd name="connsiteY7" fmla="*/ 6858000 h 6858000"/>
              <a:gd name="connsiteX8" fmla="*/ 46002 w 8845162"/>
              <a:gd name="connsiteY8" fmla="*/ 6702325 h 6858000"/>
              <a:gd name="connsiteX9" fmla="*/ 69870 w 8845162"/>
              <a:gd name="connsiteY9" fmla="*/ 6547334 h 6858000"/>
              <a:gd name="connsiteX10" fmla="*/ 93234 w 8845162"/>
              <a:gd name="connsiteY10" fmla="*/ 6391658 h 6858000"/>
              <a:gd name="connsiteX11" fmla="*/ 113237 w 8845162"/>
              <a:gd name="connsiteY11" fmla="*/ 6235295 h 6858000"/>
              <a:gd name="connsiteX12" fmla="*/ 133409 w 8845162"/>
              <a:gd name="connsiteY12" fmla="*/ 6079619 h 6858000"/>
              <a:gd name="connsiteX13" fmla="*/ 152234 w 8845162"/>
              <a:gd name="connsiteY13" fmla="*/ 5923256 h 6858000"/>
              <a:gd name="connsiteX14" fmla="*/ 168370 w 8845162"/>
              <a:gd name="connsiteY14" fmla="*/ 5768951 h 6858000"/>
              <a:gd name="connsiteX15" fmla="*/ 183667 w 8845162"/>
              <a:gd name="connsiteY15" fmla="*/ 5612589 h 6858000"/>
              <a:gd name="connsiteX16" fmla="*/ 197619 w 8845162"/>
              <a:gd name="connsiteY16" fmla="*/ 5456912 h 6858000"/>
              <a:gd name="connsiteX17" fmla="*/ 209720 w 8845162"/>
              <a:gd name="connsiteY17" fmla="*/ 5303979 h 6858000"/>
              <a:gd name="connsiteX18" fmla="*/ 221823 w 8845162"/>
              <a:gd name="connsiteY18" fmla="*/ 5148988 h 6858000"/>
              <a:gd name="connsiteX19" fmla="*/ 231908 w 8845162"/>
              <a:gd name="connsiteY19" fmla="*/ 4996055 h 6858000"/>
              <a:gd name="connsiteX20" fmla="*/ 239808 w 8845162"/>
              <a:gd name="connsiteY20" fmla="*/ 4843121 h 6858000"/>
              <a:gd name="connsiteX21" fmla="*/ 248045 w 8845162"/>
              <a:gd name="connsiteY21" fmla="*/ 4690874 h 6858000"/>
              <a:gd name="connsiteX22" fmla="*/ 254936 w 8845162"/>
              <a:gd name="connsiteY22" fmla="*/ 4539998 h 6858000"/>
              <a:gd name="connsiteX23" fmla="*/ 259811 w 8845162"/>
              <a:gd name="connsiteY23" fmla="*/ 4390493 h 6858000"/>
              <a:gd name="connsiteX24" fmla="*/ 264014 w 8845162"/>
              <a:gd name="connsiteY24" fmla="*/ 4240989 h 6858000"/>
              <a:gd name="connsiteX25" fmla="*/ 268047 w 8845162"/>
              <a:gd name="connsiteY25" fmla="*/ 4092856 h 6858000"/>
              <a:gd name="connsiteX26" fmla="*/ 269897 w 8845162"/>
              <a:gd name="connsiteY26" fmla="*/ 3946781 h 6858000"/>
              <a:gd name="connsiteX27" fmla="*/ 271913 w 8845162"/>
              <a:gd name="connsiteY27" fmla="*/ 3800705 h 6858000"/>
              <a:gd name="connsiteX28" fmla="*/ 272922 w 8845162"/>
              <a:gd name="connsiteY28" fmla="*/ 3656687 h 6858000"/>
              <a:gd name="connsiteX29" fmla="*/ 271913 w 8845162"/>
              <a:gd name="connsiteY29" fmla="*/ 3514041 h 6858000"/>
              <a:gd name="connsiteX30" fmla="*/ 271913 w 8845162"/>
              <a:gd name="connsiteY30" fmla="*/ 3372766 h 6858000"/>
              <a:gd name="connsiteX31" fmla="*/ 269897 w 8845162"/>
              <a:gd name="connsiteY31" fmla="*/ 3232863 h 6858000"/>
              <a:gd name="connsiteX32" fmla="*/ 266871 w 8845162"/>
              <a:gd name="connsiteY32" fmla="*/ 3095703 h 6858000"/>
              <a:gd name="connsiteX33" fmla="*/ 264014 w 8845162"/>
              <a:gd name="connsiteY33" fmla="*/ 2959915 h 6858000"/>
              <a:gd name="connsiteX34" fmla="*/ 260820 w 8845162"/>
              <a:gd name="connsiteY34" fmla="*/ 2826869 h 6858000"/>
              <a:gd name="connsiteX35" fmla="*/ 255946 w 8845162"/>
              <a:gd name="connsiteY35" fmla="*/ 2694510 h 6858000"/>
              <a:gd name="connsiteX36" fmla="*/ 250734 w 8845162"/>
              <a:gd name="connsiteY36" fmla="*/ 2564209 h 6858000"/>
              <a:gd name="connsiteX37" fmla="*/ 246028 w 8845162"/>
              <a:gd name="connsiteY37" fmla="*/ 2436650 h 6858000"/>
              <a:gd name="connsiteX38" fmla="*/ 232749 w 8845162"/>
              <a:gd name="connsiteY38" fmla="*/ 2187704 h 6858000"/>
              <a:gd name="connsiteX39" fmla="*/ 218630 w 8845162"/>
              <a:gd name="connsiteY39" fmla="*/ 1949046 h 6858000"/>
              <a:gd name="connsiteX40" fmla="*/ 203837 w 8845162"/>
              <a:gd name="connsiteY40" fmla="*/ 1719989 h 6858000"/>
              <a:gd name="connsiteX41" fmla="*/ 187532 w 8845162"/>
              <a:gd name="connsiteY41" fmla="*/ 1503276 h 6858000"/>
              <a:gd name="connsiteX42" fmla="*/ 170555 w 8845162"/>
              <a:gd name="connsiteY42" fmla="*/ 1296164 h 6858000"/>
              <a:gd name="connsiteX43" fmla="*/ 152234 w 8845162"/>
              <a:gd name="connsiteY43" fmla="*/ 1104140 h 6858000"/>
              <a:gd name="connsiteX44" fmla="*/ 134248 w 8845162"/>
              <a:gd name="connsiteY44" fmla="*/ 923775 h 6858000"/>
              <a:gd name="connsiteX45" fmla="*/ 116263 w 8845162"/>
              <a:gd name="connsiteY45" fmla="*/ 757811 h 6858000"/>
              <a:gd name="connsiteX46" fmla="*/ 99286 w 8845162"/>
              <a:gd name="connsiteY46" fmla="*/ 605564 h 6858000"/>
              <a:gd name="connsiteX47" fmla="*/ 83149 w 8845162"/>
              <a:gd name="connsiteY47" fmla="*/ 470461 h 6858000"/>
              <a:gd name="connsiteX48" fmla="*/ 67853 w 8845162"/>
              <a:gd name="connsiteY48" fmla="*/ 348389 h 6858000"/>
              <a:gd name="connsiteX49" fmla="*/ 55078 w 8845162"/>
              <a:gd name="connsiteY49" fmla="*/ 245519 h 6858000"/>
              <a:gd name="connsiteX50" fmla="*/ 42976 w 8845162"/>
              <a:gd name="connsiteY50" fmla="*/ 159108 h 6858000"/>
              <a:gd name="connsiteX51" fmla="*/ 25662 w 8845162"/>
              <a:gd name="connsiteY51" fmla="*/ 40464 h 6858000"/>
              <a:gd name="connsiteX52" fmla="*/ 19779 w 8845162"/>
              <a:gd name="connsiteY52" fmla="*/ 2 h 6858000"/>
              <a:gd name="connsiteX53" fmla="*/ 26532 w 8845162"/>
              <a:gd name="connsiteY53" fmla="*/ 2 h 6858000"/>
              <a:gd name="connsiteX54" fmla="*/ 26532 w 8845162"/>
              <a:gd name="connsiteY54" fmla="*/ 1 h 6858000"/>
              <a:gd name="connsiteX55" fmla="*/ 0 w 8845162"/>
              <a:gd name="connsiteY55"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8845162" h="6858000">
                <a:moveTo>
                  <a:pt x="0" y="0"/>
                </a:moveTo>
                <a:lnTo>
                  <a:pt x="6265248" y="0"/>
                </a:lnTo>
                <a:lnTo>
                  <a:pt x="7537703" y="0"/>
                </a:lnTo>
                <a:lnTo>
                  <a:pt x="8845162" y="0"/>
                </a:lnTo>
                <a:lnTo>
                  <a:pt x="8845162" y="6858000"/>
                </a:lnTo>
                <a:lnTo>
                  <a:pt x="7537703" y="6858000"/>
                </a:lnTo>
                <a:lnTo>
                  <a:pt x="6265248" y="6858000"/>
                </a:lnTo>
                <a:lnTo>
                  <a:pt x="20957" y="6858000"/>
                </a:lnTo>
                <a:lnTo>
                  <a:pt x="46002" y="6702325"/>
                </a:lnTo>
                <a:lnTo>
                  <a:pt x="69870" y="6547334"/>
                </a:lnTo>
                <a:lnTo>
                  <a:pt x="93234" y="6391658"/>
                </a:lnTo>
                <a:lnTo>
                  <a:pt x="113237" y="6235295"/>
                </a:lnTo>
                <a:lnTo>
                  <a:pt x="133409" y="6079619"/>
                </a:lnTo>
                <a:lnTo>
                  <a:pt x="152234" y="5923256"/>
                </a:lnTo>
                <a:lnTo>
                  <a:pt x="168370" y="5768951"/>
                </a:lnTo>
                <a:lnTo>
                  <a:pt x="183667" y="5612589"/>
                </a:lnTo>
                <a:lnTo>
                  <a:pt x="197619" y="5456912"/>
                </a:lnTo>
                <a:lnTo>
                  <a:pt x="209720" y="5303979"/>
                </a:lnTo>
                <a:lnTo>
                  <a:pt x="221823" y="5148988"/>
                </a:lnTo>
                <a:lnTo>
                  <a:pt x="231908" y="4996055"/>
                </a:lnTo>
                <a:lnTo>
                  <a:pt x="239808" y="4843121"/>
                </a:lnTo>
                <a:lnTo>
                  <a:pt x="248045" y="4690874"/>
                </a:lnTo>
                <a:lnTo>
                  <a:pt x="254936" y="4539998"/>
                </a:lnTo>
                <a:lnTo>
                  <a:pt x="259811" y="4390493"/>
                </a:lnTo>
                <a:lnTo>
                  <a:pt x="264014" y="4240989"/>
                </a:lnTo>
                <a:lnTo>
                  <a:pt x="268047" y="4092856"/>
                </a:lnTo>
                <a:lnTo>
                  <a:pt x="269897" y="3946781"/>
                </a:lnTo>
                <a:lnTo>
                  <a:pt x="271913" y="3800705"/>
                </a:lnTo>
                <a:lnTo>
                  <a:pt x="272922" y="3656687"/>
                </a:lnTo>
                <a:lnTo>
                  <a:pt x="271913" y="3514041"/>
                </a:lnTo>
                <a:lnTo>
                  <a:pt x="271913" y="3372766"/>
                </a:lnTo>
                <a:lnTo>
                  <a:pt x="269897" y="3232863"/>
                </a:lnTo>
                <a:lnTo>
                  <a:pt x="266871" y="3095703"/>
                </a:lnTo>
                <a:lnTo>
                  <a:pt x="264014" y="2959915"/>
                </a:lnTo>
                <a:lnTo>
                  <a:pt x="260820" y="2826869"/>
                </a:lnTo>
                <a:lnTo>
                  <a:pt x="255946" y="2694510"/>
                </a:lnTo>
                <a:lnTo>
                  <a:pt x="250734" y="2564209"/>
                </a:lnTo>
                <a:lnTo>
                  <a:pt x="246028" y="2436650"/>
                </a:lnTo>
                <a:lnTo>
                  <a:pt x="232749" y="2187704"/>
                </a:lnTo>
                <a:lnTo>
                  <a:pt x="218630" y="1949046"/>
                </a:lnTo>
                <a:lnTo>
                  <a:pt x="203837" y="1719989"/>
                </a:lnTo>
                <a:lnTo>
                  <a:pt x="187532" y="1503276"/>
                </a:lnTo>
                <a:lnTo>
                  <a:pt x="170555" y="1296164"/>
                </a:lnTo>
                <a:lnTo>
                  <a:pt x="152234" y="1104140"/>
                </a:lnTo>
                <a:lnTo>
                  <a:pt x="134248" y="923775"/>
                </a:lnTo>
                <a:lnTo>
                  <a:pt x="116263" y="757811"/>
                </a:lnTo>
                <a:lnTo>
                  <a:pt x="99286" y="605564"/>
                </a:lnTo>
                <a:lnTo>
                  <a:pt x="83149" y="470461"/>
                </a:lnTo>
                <a:lnTo>
                  <a:pt x="67853" y="348389"/>
                </a:lnTo>
                <a:lnTo>
                  <a:pt x="55078" y="245519"/>
                </a:lnTo>
                <a:lnTo>
                  <a:pt x="42976" y="159108"/>
                </a:lnTo>
                <a:lnTo>
                  <a:pt x="25662" y="40464"/>
                </a:lnTo>
                <a:lnTo>
                  <a:pt x="19779" y="2"/>
                </a:lnTo>
                <a:lnTo>
                  <a:pt x="26532" y="2"/>
                </a:lnTo>
                <a:lnTo>
                  <a:pt x="26532" y="1"/>
                </a:lnTo>
                <a:lnTo>
                  <a:pt x="0" y="1"/>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B9CECC6-0CD0-4B92-ABF4-2C1DBEB90A36}"/>
              </a:ext>
            </a:extLst>
          </p:cNvPr>
          <p:cNvSpPr>
            <a:spLocks noGrp="1"/>
          </p:cNvSpPr>
          <p:nvPr>
            <p:ph type="title"/>
          </p:nvPr>
        </p:nvSpPr>
        <p:spPr>
          <a:xfrm>
            <a:off x="685801" y="500743"/>
            <a:ext cx="7402285" cy="1360714"/>
          </a:xfrm>
        </p:spPr>
        <p:txBody>
          <a:bodyPr>
            <a:normAutofit/>
          </a:bodyPr>
          <a:lstStyle/>
          <a:p>
            <a:r>
              <a:rPr lang="en-US" b="1" i="1" dirty="0">
                <a:latin typeface="Algerian" panose="04020705040A02060702" pitchFamily="82" charset="0"/>
              </a:rPr>
              <a:t>RESURRECTION HOPE</a:t>
            </a:r>
            <a:endParaRPr lang="en-US" dirty="0"/>
          </a:p>
        </p:txBody>
      </p:sp>
      <p:sp>
        <p:nvSpPr>
          <p:cNvPr id="3" name="Content Placeholder 2">
            <a:extLst>
              <a:ext uri="{FF2B5EF4-FFF2-40B4-BE49-F238E27FC236}">
                <a16:creationId xmlns:a16="http://schemas.microsoft.com/office/drawing/2014/main" id="{C80A2CF4-B81B-447A-A773-71535928F9DB}"/>
              </a:ext>
            </a:extLst>
          </p:cNvPr>
          <p:cNvSpPr>
            <a:spLocks noGrp="1"/>
          </p:cNvSpPr>
          <p:nvPr>
            <p:ph idx="1"/>
          </p:nvPr>
        </p:nvSpPr>
        <p:spPr>
          <a:xfrm>
            <a:off x="685801" y="1861457"/>
            <a:ext cx="7402285" cy="3392110"/>
          </a:xfrm>
        </p:spPr>
        <p:txBody>
          <a:bodyPr>
            <a:normAutofit/>
          </a:bodyPr>
          <a:lstStyle/>
          <a:p>
            <a:pPr>
              <a:lnSpc>
                <a:spcPct val="90000"/>
              </a:lnSpc>
            </a:pPr>
            <a:r>
              <a:rPr lang="en-US" sz="1700" dirty="0"/>
              <a:t>1 Cor 15:6-8</a:t>
            </a:r>
          </a:p>
          <a:p>
            <a:pPr>
              <a:lnSpc>
                <a:spcPct val="90000"/>
              </a:lnSpc>
            </a:pPr>
            <a:endParaRPr lang="en-US" sz="1700" dirty="0"/>
          </a:p>
          <a:p>
            <a:pPr>
              <a:lnSpc>
                <a:spcPct val="90000"/>
              </a:lnSpc>
            </a:pPr>
            <a:r>
              <a:rPr lang="en-US" sz="1700" dirty="0"/>
              <a:t>6 After that, he was seen of above five hundred brethren at once; of whom the greater part remain unto this present, but some are fallen asleep.</a:t>
            </a:r>
          </a:p>
          <a:p>
            <a:pPr>
              <a:lnSpc>
                <a:spcPct val="90000"/>
              </a:lnSpc>
            </a:pPr>
            <a:endParaRPr lang="en-US" sz="1700" dirty="0"/>
          </a:p>
          <a:p>
            <a:pPr>
              <a:lnSpc>
                <a:spcPct val="90000"/>
              </a:lnSpc>
            </a:pPr>
            <a:r>
              <a:rPr lang="en-US" sz="1700" dirty="0"/>
              <a:t>7 After that, he was seen of James; then of all the apostles.</a:t>
            </a:r>
          </a:p>
          <a:p>
            <a:pPr>
              <a:lnSpc>
                <a:spcPct val="90000"/>
              </a:lnSpc>
            </a:pPr>
            <a:endParaRPr lang="en-US" sz="1700" dirty="0"/>
          </a:p>
          <a:p>
            <a:pPr>
              <a:lnSpc>
                <a:spcPct val="90000"/>
              </a:lnSpc>
            </a:pPr>
            <a:r>
              <a:rPr lang="en-US" sz="1700" dirty="0"/>
              <a:t>8 And last of all he was seen of me also, as of one born out of due time.</a:t>
            </a:r>
          </a:p>
          <a:p>
            <a:pPr>
              <a:lnSpc>
                <a:spcPct val="90000"/>
              </a:lnSpc>
            </a:pPr>
            <a:r>
              <a:rPr lang="en-US" sz="1700" dirty="0"/>
              <a:t>KJV</a:t>
            </a:r>
          </a:p>
          <a:p>
            <a:pPr>
              <a:lnSpc>
                <a:spcPct val="90000"/>
              </a:lnSpc>
            </a:pPr>
            <a:endParaRPr lang="en-US" sz="1700" dirty="0"/>
          </a:p>
        </p:txBody>
      </p:sp>
    </p:spTree>
    <p:extLst>
      <p:ext uri="{BB962C8B-B14F-4D97-AF65-F5344CB8AC3E}">
        <p14:creationId xmlns:p14="http://schemas.microsoft.com/office/powerpoint/2010/main" val="1996275189"/>
      </p:ext>
    </p:extLst>
  </p:cSld>
  <p:clrMapOvr>
    <a:overrideClrMapping bg1="lt1" tx1="dk1" bg2="lt2" tx2="dk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0E53EDA-3B94-4F6B-9E86-D3BB9EBB96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D9D6086-82D5-41A7-B43F-C2E2097A7226}"/>
              </a:ext>
            </a:extLst>
          </p:cNvPr>
          <p:cNvSpPr>
            <a:spLocks noGrp="1"/>
          </p:cNvSpPr>
          <p:nvPr>
            <p:ph type="title"/>
          </p:nvPr>
        </p:nvSpPr>
        <p:spPr>
          <a:xfrm>
            <a:off x="685799" y="1150076"/>
            <a:ext cx="3659389" cy="4557849"/>
          </a:xfrm>
        </p:spPr>
        <p:txBody>
          <a:bodyPr>
            <a:normAutofit/>
          </a:bodyPr>
          <a:lstStyle/>
          <a:p>
            <a:pPr algn="r"/>
            <a:r>
              <a:rPr lang="en-US" b="1" i="1" dirty="0">
                <a:latin typeface="Algerian" panose="04020705040A02060702" pitchFamily="82" charset="0"/>
              </a:rPr>
              <a:t>RESURRECTION HOPE</a:t>
            </a:r>
            <a:endParaRPr lang="en-US" dirty="0"/>
          </a:p>
        </p:txBody>
      </p:sp>
      <p:cxnSp>
        <p:nvCxnSpPr>
          <p:cNvPr id="10" name="Straight Connector 9">
            <a:extLst>
              <a:ext uri="{FF2B5EF4-FFF2-40B4-BE49-F238E27FC236}">
                <a16:creationId xmlns:a16="http://schemas.microsoft.com/office/drawing/2014/main" id="{30EFD79F-7790-479B-B7DB-BD0D8C101DD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66923" y="1668780"/>
            <a:ext cx="0" cy="352044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F9FB57BC-0411-40F2-A343-3953CB3E55FB}"/>
              </a:ext>
            </a:extLst>
          </p:cNvPr>
          <p:cNvSpPr>
            <a:spLocks noGrp="1"/>
          </p:cNvSpPr>
          <p:nvPr>
            <p:ph idx="1"/>
          </p:nvPr>
        </p:nvSpPr>
        <p:spPr>
          <a:xfrm>
            <a:off x="4988658" y="1150076"/>
            <a:ext cx="6517543" cy="4557849"/>
          </a:xfrm>
        </p:spPr>
        <p:txBody>
          <a:bodyPr>
            <a:normAutofit/>
          </a:bodyPr>
          <a:lstStyle/>
          <a:p>
            <a:r>
              <a:rPr lang="en-US" sz="2800" dirty="0"/>
              <a:t>Paul offers further proof that Jesus was resurrected:</a:t>
            </a:r>
          </a:p>
          <a:p>
            <a:pPr marL="0" indent="0">
              <a:buNone/>
            </a:pPr>
            <a:r>
              <a:rPr lang="en-US" sz="2800" dirty="0"/>
              <a:t>	1. He as seen by James and the twelve </a:t>
            </a:r>
          </a:p>
          <a:p>
            <a:pPr marL="0" indent="0">
              <a:buNone/>
            </a:pPr>
            <a:r>
              <a:rPr lang="en-US" sz="2800" dirty="0"/>
              <a:t>	2. He was seen by over 500 followers</a:t>
            </a:r>
          </a:p>
          <a:p>
            <a:pPr marL="0" indent="0">
              <a:buNone/>
            </a:pPr>
            <a:r>
              <a:rPr lang="en-US" sz="2800" dirty="0"/>
              <a:t>	3. He was seen by Paul.</a:t>
            </a:r>
          </a:p>
        </p:txBody>
      </p:sp>
    </p:spTree>
    <p:extLst>
      <p:ext uri="{BB962C8B-B14F-4D97-AF65-F5344CB8AC3E}">
        <p14:creationId xmlns:p14="http://schemas.microsoft.com/office/powerpoint/2010/main" val="41474731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0E53EDA-3B94-4F6B-9E86-D3BB9EBB96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6F9763C-3348-45A0-A905-5888288034A5}"/>
              </a:ext>
            </a:extLst>
          </p:cNvPr>
          <p:cNvSpPr>
            <a:spLocks noGrp="1"/>
          </p:cNvSpPr>
          <p:nvPr>
            <p:ph type="title"/>
          </p:nvPr>
        </p:nvSpPr>
        <p:spPr>
          <a:xfrm>
            <a:off x="685799" y="1150076"/>
            <a:ext cx="3659389" cy="4557849"/>
          </a:xfrm>
        </p:spPr>
        <p:txBody>
          <a:bodyPr>
            <a:normAutofit/>
          </a:bodyPr>
          <a:lstStyle/>
          <a:p>
            <a:pPr algn="r"/>
            <a:r>
              <a:rPr lang="en-US" b="1" i="1" dirty="0">
                <a:latin typeface="Algerian" panose="04020705040A02060702" pitchFamily="82" charset="0"/>
              </a:rPr>
              <a:t>RESURRECTION HOPE</a:t>
            </a:r>
            <a:endParaRPr lang="en-US" dirty="0"/>
          </a:p>
        </p:txBody>
      </p:sp>
      <p:cxnSp>
        <p:nvCxnSpPr>
          <p:cNvPr id="10" name="Straight Connector 9">
            <a:extLst>
              <a:ext uri="{FF2B5EF4-FFF2-40B4-BE49-F238E27FC236}">
                <a16:creationId xmlns:a16="http://schemas.microsoft.com/office/drawing/2014/main" id="{30EFD79F-7790-479B-B7DB-BD0D8C101DD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66923" y="1668780"/>
            <a:ext cx="0" cy="352044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E887501C-407D-4012-B0D4-A1B901A164AF}"/>
              </a:ext>
            </a:extLst>
          </p:cNvPr>
          <p:cNvSpPr>
            <a:spLocks noGrp="1"/>
          </p:cNvSpPr>
          <p:nvPr>
            <p:ph idx="1"/>
          </p:nvPr>
        </p:nvSpPr>
        <p:spPr>
          <a:xfrm>
            <a:off x="4988658" y="1150076"/>
            <a:ext cx="6517543" cy="4557849"/>
          </a:xfrm>
        </p:spPr>
        <p:txBody>
          <a:bodyPr>
            <a:normAutofit/>
          </a:bodyPr>
          <a:lstStyle/>
          <a:p>
            <a:r>
              <a:rPr lang="en-US" sz="3600" dirty="0"/>
              <a:t>The last piece of evidence that is added to the foundation that Paul laid is the fact that there is an empty tomb. “ He is not here: for he is risen, as he said.” Matt 28:6A   Declares the angel at the tomb.</a:t>
            </a:r>
          </a:p>
          <a:p>
            <a:pPr marL="0" indent="0">
              <a:buNone/>
            </a:pPr>
            <a:endParaRPr lang="en-US" dirty="0"/>
          </a:p>
        </p:txBody>
      </p:sp>
    </p:spTree>
    <p:extLst>
      <p:ext uri="{BB962C8B-B14F-4D97-AF65-F5344CB8AC3E}">
        <p14:creationId xmlns:p14="http://schemas.microsoft.com/office/powerpoint/2010/main" val="11445941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35559A-072B-4DDD-B01A-BD01790891B1}"/>
              </a:ext>
            </a:extLst>
          </p:cNvPr>
          <p:cNvSpPr>
            <a:spLocks noGrp="1"/>
          </p:cNvSpPr>
          <p:nvPr>
            <p:ph type="title"/>
          </p:nvPr>
        </p:nvSpPr>
        <p:spPr/>
        <p:txBody>
          <a:bodyPr/>
          <a:lstStyle/>
          <a:p>
            <a:r>
              <a:rPr lang="en-US" b="1" i="1" dirty="0">
                <a:latin typeface="Algerian" panose="04020705040A02060702" pitchFamily="82" charset="0"/>
              </a:rPr>
              <a:t>RESURRECTION HOPE</a:t>
            </a:r>
            <a:endParaRPr lang="en-US" dirty="0"/>
          </a:p>
        </p:txBody>
      </p:sp>
      <p:sp>
        <p:nvSpPr>
          <p:cNvPr id="3" name="Content Placeholder 2">
            <a:extLst>
              <a:ext uri="{FF2B5EF4-FFF2-40B4-BE49-F238E27FC236}">
                <a16:creationId xmlns:a16="http://schemas.microsoft.com/office/drawing/2014/main" id="{0253A2A4-61E9-485B-881E-243D3C61A380}"/>
              </a:ext>
            </a:extLst>
          </p:cNvPr>
          <p:cNvSpPr>
            <a:spLocks noGrp="1"/>
          </p:cNvSpPr>
          <p:nvPr>
            <p:ph idx="1"/>
          </p:nvPr>
        </p:nvSpPr>
        <p:spPr/>
        <p:txBody>
          <a:bodyPr>
            <a:normAutofit/>
          </a:bodyPr>
          <a:lstStyle/>
          <a:p>
            <a:r>
              <a:rPr lang="en-US" sz="2800" dirty="0"/>
              <a:t>Question 1: Paul writes to the church at Corinth </a:t>
            </a:r>
            <a:r>
              <a:rPr lang="en-US" sz="2800"/>
              <a:t>about the </a:t>
            </a:r>
            <a:r>
              <a:rPr lang="en-US" sz="2800" dirty="0"/>
              <a:t>resurrection of Jesus Christ.  Why is it necessary for Paul to affirm that Christ is risen?</a:t>
            </a:r>
          </a:p>
          <a:p>
            <a:pPr marL="0" indent="0">
              <a:buNone/>
            </a:pPr>
            <a:endParaRPr lang="en-US" sz="2800" dirty="0"/>
          </a:p>
          <a:p>
            <a:r>
              <a:rPr lang="en-US" sz="2800" dirty="0"/>
              <a:t>Question 2: Paul focuses his argument in three things.  What are they?</a:t>
            </a:r>
          </a:p>
        </p:txBody>
      </p:sp>
    </p:spTree>
    <p:extLst>
      <p:ext uri="{BB962C8B-B14F-4D97-AF65-F5344CB8AC3E}">
        <p14:creationId xmlns:p14="http://schemas.microsoft.com/office/powerpoint/2010/main" val="12351859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ECADED-C183-468E-85A2-0FF00756F203}"/>
              </a:ext>
            </a:extLst>
          </p:cNvPr>
          <p:cNvSpPr>
            <a:spLocks noGrp="1"/>
          </p:cNvSpPr>
          <p:nvPr>
            <p:ph type="ctrTitle"/>
          </p:nvPr>
        </p:nvSpPr>
        <p:spPr/>
        <p:txBody>
          <a:bodyPr/>
          <a:lstStyle/>
          <a:p>
            <a:r>
              <a:rPr lang="en-US" dirty="0"/>
              <a:t>II. Resurrection Guaranteed</a:t>
            </a:r>
            <a:br>
              <a:rPr lang="en-US" dirty="0"/>
            </a:br>
            <a:r>
              <a:rPr lang="en-US" dirty="0"/>
              <a:t>II Corinthians 15:12-14</a:t>
            </a:r>
          </a:p>
        </p:txBody>
      </p:sp>
      <p:sp>
        <p:nvSpPr>
          <p:cNvPr id="3" name="Subtitle 2">
            <a:extLst>
              <a:ext uri="{FF2B5EF4-FFF2-40B4-BE49-F238E27FC236}">
                <a16:creationId xmlns:a16="http://schemas.microsoft.com/office/drawing/2014/main" id="{3EC8B114-2429-4F19-8D33-06A912876582}"/>
              </a:ext>
            </a:extLst>
          </p:cNvPr>
          <p:cNvSpPr>
            <a:spLocks noGrp="1"/>
          </p:cNvSpPr>
          <p:nvPr>
            <p:ph type="subTitle" idx="1"/>
          </p:nvPr>
        </p:nvSpPr>
        <p:spPr/>
        <p:txBody>
          <a:bodyPr/>
          <a:lstStyle/>
          <a:p>
            <a:r>
              <a:rPr lang="en-US" dirty="0"/>
              <a:t>Missionary Daintry McFadden</a:t>
            </a:r>
          </a:p>
        </p:txBody>
      </p:sp>
    </p:spTree>
    <p:extLst>
      <p:ext uri="{BB962C8B-B14F-4D97-AF65-F5344CB8AC3E}">
        <p14:creationId xmlns:p14="http://schemas.microsoft.com/office/powerpoint/2010/main" val="37207580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117F0C1-BCBB-40C7-99D6-F703E7A4B5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1A5D8BC-B41A-4E96-91C4-D60F516225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0D321D5F-FA18-4271-9EAA-0BEA14116BB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a:extLst>
              <a:ext uri="{FF2B5EF4-FFF2-40B4-BE49-F238E27FC236}">
                <a16:creationId xmlns:a16="http://schemas.microsoft.com/office/drawing/2014/main" id="{52D46FAE-899B-4DEE-A277-AF92E47EC384}"/>
              </a:ext>
            </a:extLst>
          </p:cNvPr>
          <p:cNvSpPr>
            <a:spLocks noGrp="1"/>
          </p:cNvSpPr>
          <p:nvPr>
            <p:ph type="title"/>
          </p:nvPr>
        </p:nvSpPr>
        <p:spPr>
          <a:xfrm>
            <a:off x="718457" y="531278"/>
            <a:ext cx="3211517" cy="5292579"/>
          </a:xfrm>
        </p:spPr>
        <p:txBody>
          <a:bodyPr>
            <a:normAutofit/>
          </a:bodyPr>
          <a:lstStyle/>
          <a:p>
            <a:r>
              <a:rPr lang="en-US">
                <a:solidFill>
                  <a:srgbClr val="FFFFFF"/>
                </a:solidFill>
              </a:rPr>
              <a:t>Guaranteed defined as……..</a:t>
            </a:r>
            <a:br>
              <a:rPr lang="en-US">
                <a:solidFill>
                  <a:srgbClr val="FFFFFF"/>
                </a:solidFill>
              </a:rPr>
            </a:br>
            <a:r>
              <a:rPr lang="en-US">
                <a:solidFill>
                  <a:srgbClr val="FFFFFF"/>
                </a:solidFill>
              </a:rPr>
              <a:t>  </a:t>
            </a:r>
          </a:p>
        </p:txBody>
      </p:sp>
      <p:sp useBgFill="1">
        <p:nvSpPr>
          <p:cNvPr id="16" name="Freeform: Shape 15">
            <a:extLst>
              <a:ext uri="{FF2B5EF4-FFF2-40B4-BE49-F238E27FC236}">
                <a16:creationId xmlns:a16="http://schemas.microsoft.com/office/drawing/2014/main" id="{51287385-D3EA-47A8-A127-6061791ADB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4422108" y="0"/>
            <a:ext cx="7769892" cy="6858000"/>
          </a:xfrm>
          <a:custGeom>
            <a:avLst/>
            <a:gdLst>
              <a:gd name="connsiteX0" fmla="*/ 1779516 w 7769892"/>
              <a:gd name="connsiteY0" fmla="*/ 0 h 6837536"/>
              <a:gd name="connsiteX1" fmla="*/ 6454848 w 7769892"/>
              <a:gd name="connsiteY1" fmla="*/ 0 h 6837536"/>
              <a:gd name="connsiteX2" fmla="*/ 6511730 w 7769892"/>
              <a:gd name="connsiteY2" fmla="*/ 37905 h 6837536"/>
              <a:gd name="connsiteX3" fmla="*/ 7769892 w 7769892"/>
              <a:gd name="connsiteY3" fmla="*/ 1486041 h 6837536"/>
              <a:gd name="connsiteX4" fmla="*/ 7769892 w 7769892"/>
              <a:gd name="connsiteY4" fmla="*/ 5281056 h 6837536"/>
              <a:gd name="connsiteX5" fmla="*/ 6353475 w 7769892"/>
              <a:gd name="connsiteY5" fmla="*/ 6837536 h 6837536"/>
              <a:gd name="connsiteX6" fmla="*/ 1882727 w 7769892"/>
              <a:gd name="connsiteY6" fmla="*/ 6837536 h 6837536"/>
              <a:gd name="connsiteX7" fmla="*/ 0 w 7769892"/>
              <a:gd name="connsiteY7" fmla="*/ 3386463 h 6837536"/>
              <a:gd name="connsiteX8" fmla="*/ 1655292 w 7769892"/>
              <a:gd name="connsiteY8" fmla="*/ 88307 h 6837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69892" h="6837536">
                <a:moveTo>
                  <a:pt x="1779516" y="0"/>
                </a:moveTo>
                <a:lnTo>
                  <a:pt x="6454848" y="0"/>
                </a:lnTo>
                <a:lnTo>
                  <a:pt x="6511730" y="37905"/>
                </a:lnTo>
                <a:cubicBezTo>
                  <a:pt x="7036410" y="413592"/>
                  <a:pt x="7468976" y="909648"/>
                  <a:pt x="7769892" y="1486041"/>
                </a:cubicBezTo>
                <a:cubicBezTo>
                  <a:pt x="7769892" y="1486041"/>
                  <a:pt x="7769892" y="1486041"/>
                  <a:pt x="7769892" y="5281056"/>
                </a:cubicBezTo>
                <a:cubicBezTo>
                  <a:pt x="7437646" y="5916473"/>
                  <a:pt x="6953850" y="6452788"/>
                  <a:pt x="6353475" y="6837536"/>
                </a:cubicBezTo>
                <a:cubicBezTo>
                  <a:pt x="6353475" y="6837536"/>
                  <a:pt x="6353475" y="6837536"/>
                  <a:pt x="1882727" y="6837536"/>
                </a:cubicBezTo>
                <a:cubicBezTo>
                  <a:pt x="751925" y="6103017"/>
                  <a:pt x="0" y="4832183"/>
                  <a:pt x="0" y="3386463"/>
                </a:cubicBezTo>
                <a:cubicBezTo>
                  <a:pt x="0" y="2036566"/>
                  <a:pt x="651406" y="838748"/>
                  <a:pt x="1655292" y="88307"/>
                </a:cubicBezTo>
                <a:close/>
              </a:path>
            </a:pathLst>
          </a:custGeom>
          <a:ln w="50800" cap="sq" cmpd="dbl">
            <a:noFill/>
            <a:miter lim="800000"/>
          </a:ln>
          <a:effectLst>
            <a:outerShdw blurRad="254000" algn="tl" rotWithShape="0">
              <a:srgbClr val="000000">
                <a:alpha val="43000"/>
              </a:srgbClr>
            </a:outerShdw>
          </a:effectLst>
        </p:spPr>
        <p:txBody>
          <a:bodyPr vert="horz" wrap="square" lIns="91440" tIns="45720" rIns="91440" bIns="45720" rtlCol="0" anchor="t">
            <a:noAutofit/>
          </a:bodyPr>
          <a:lstStyle/>
          <a:p>
            <a:pPr algn="ctr">
              <a:spcAft>
                <a:spcPts val="1000"/>
              </a:spcAft>
              <a:buClr>
                <a:schemeClr val="tx1"/>
              </a:buClr>
              <a:buSzPct val="100000"/>
              <a:buFont typeface="Arial"/>
              <a:buNone/>
            </a:pPr>
            <a:endParaRPr lang="en-US" sz="1600" cap="all"/>
          </a:p>
        </p:txBody>
      </p:sp>
      <p:graphicFrame>
        <p:nvGraphicFramePr>
          <p:cNvPr id="5" name="Content Placeholder 2">
            <a:extLst>
              <a:ext uri="{FF2B5EF4-FFF2-40B4-BE49-F238E27FC236}">
                <a16:creationId xmlns:a16="http://schemas.microsoft.com/office/drawing/2014/main" id="{12E083B7-49BD-4D65-93EB-6E23DDADED9D}"/>
              </a:ext>
            </a:extLst>
          </p:cNvPr>
          <p:cNvGraphicFramePr>
            <a:graphicFrameLocks noGrp="1"/>
          </p:cNvGraphicFramePr>
          <p:nvPr>
            <p:ph idx="1"/>
            <p:extLst>
              <p:ext uri="{D42A27DB-BD31-4B8C-83A1-F6EECF244321}">
                <p14:modId xmlns:p14="http://schemas.microsoft.com/office/powerpoint/2010/main" val="2001173219"/>
              </p:ext>
            </p:extLst>
          </p:nvPr>
        </p:nvGraphicFramePr>
        <p:xfrm>
          <a:off x="5617029" y="793820"/>
          <a:ext cx="5741534" cy="51709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37410615"/>
      </p:ext>
    </p:extLst>
  </p:cSld>
  <p:clrMapOvr>
    <a:overrideClrMapping bg1="lt1" tx1="dk1" bg2="lt2" tx2="dk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117F0C1-BCBB-40C7-99D6-F703E7A4B5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endParaRPr lang="en-US"/>
          </a:p>
        </p:txBody>
      </p:sp>
      <p:sp>
        <p:nvSpPr>
          <p:cNvPr id="18" name="Rectangle 11">
            <a:extLst>
              <a:ext uri="{FF2B5EF4-FFF2-40B4-BE49-F238E27FC236}">
                <a16:creationId xmlns:a16="http://schemas.microsoft.com/office/drawing/2014/main" id="{D1A5D8BC-B41A-4E96-91C4-D60F516225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pic>
        <p:nvPicPr>
          <p:cNvPr id="19" name="Picture 13">
            <a:extLst>
              <a:ext uri="{FF2B5EF4-FFF2-40B4-BE49-F238E27FC236}">
                <a16:creationId xmlns:a16="http://schemas.microsoft.com/office/drawing/2014/main" id="{0D321D5F-FA18-4271-9EAA-0BEA14116BB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a:extLst>
              <a:ext uri="{FF2B5EF4-FFF2-40B4-BE49-F238E27FC236}">
                <a16:creationId xmlns:a16="http://schemas.microsoft.com/office/drawing/2014/main" id="{9C060826-D638-4D74-AE03-64D9044737DD}"/>
              </a:ext>
            </a:extLst>
          </p:cNvPr>
          <p:cNvSpPr>
            <a:spLocks noGrp="1"/>
          </p:cNvSpPr>
          <p:nvPr>
            <p:ph type="title"/>
          </p:nvPr>
        </p:nvSpPr>
        <p:spPr>
          <a:xfrm>
            <a:off x="718457" y="531278"/>
            <a:ext cx="3211517" cy="5292579"/>
          </a:xfrm>
        </p:spPr>
        <p:txBody>
          <a:bodyPr>
            <a:normAutofit/>
          </a:bodyPr>
          <a:lstStyle/>
          <a:p>
            <a:r>
              <a:rPr lang="en-US" sz="2500" u="sng">
                <a:solidFill>
                  <a:srgbClr val="FFFFFF"/>
                </a:solidFill>
              </a:rPr>
              <a:t>NO RESSURECTION???????</a:t>
            </a:r>
          </a:p>
        </p:txBody>
      </p:sp>
      <p:sp useBgFill="1">
        <p:nvSpPr>
          <p:cNvPr id="20" name="Freeform: Shape 15">
            <a:extLst>
              <a:ext uri="{FF2B5EF4-FFF2-40B4-BE49-F238E27FC236}">
                <a16:creationId xmlns:a16="http://schemas.microsoft.com/office/drawing/2014/main" id="{51287385-D3EA-47A8-A127-6061791ADB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4422108" y="0"/>
            <a:ext cx="7769892" cy="6858000"/>
          </a:xfrm>
          <a:custGeom>
            <a:avLst/>
            <a:gdLst>
              <a:gd name="connsiteX0" fmla="*/ 1779516 w 7769892"/>
              <a:gd name="connsiteY0" fmla="*/ 0 h 6837536"/>
              <a:gd name="connsiteX1" fmla="*/ 6454848 w 7769892"/>
              <a:gd name="connsiteY1" fmla="*/ 0 h 6837536"/>
              <a:gd name="connsiteX2" fmla="*/ 6511730 w 7769892"/>
              <a:gd name="connsiteY2" fmla="*/ 37905 h 6837536"/>
              <a:gd name="connsiteX3" fmla="*/ 7769892 w 7769892"/>
              <a:gd name="connsiteY3" fmla="*/ 1486041 h 6837536"/>
              <a:gd name="connsiteX4" fmla="*/ 7769892 w 7769892"/>
              <a:gd name="connsiteY4" fmla="*/ 5281056 h 6837536"/>
              <a:gd name="connsiteX5" fmla="*/ 6353475 w 7769892"/>
              <a:gd name="connsiteY5" fmla="*/ 6837536 h 6837536"/>
              <a:gd name="connsiteX6" fmla="*/ 1882727 w 7769892"/>
              <a:gd name="connsiteY6" fmla="*/ 6837536 h 6837536"/>
              <a:gd name="connsiteX7" fmla="*/ 0 w 7769892"/>
              <a:gd name="connsiteY7" fmla="*/ 3386463 h 6837536"/>
              <a:gd name="connsiteX8" fmla="*/ 1655292 w 7769892"/>
              <a:gd name="connsiteY8" fmla="*/ 88307 h 6837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69892" h="6837536">
                <a:moveTo>
                  <a:pt x="1779516" y="0"/>
                </a:moveTo>
                <a:lnTo>
                  <a:pt x="6454848" y="0"/>
                </a:lnTo>
                <a:lnTo>
                  <a:pt x="6511730" y="37905"/>
                </a:lnTo>
                <a:cubicBezTo>
                  <a:pt x="7036410" y="413592"/>
                  <a:pt x="7468976" y="909648"/>
                  <a:pt x="7769892" y="1486041"/>
                </a:cubicBezTo>
                <a:cubicBezTo>
                  <a:pt x="7769892" y="1486041"/>
                  <a:pt x="7769892" y="1486041"/>
                  <a:pt x="7769892" y="5281056"/>
                </a:cubicBezTo>
                <a:cubicBezTo>
                  <a:pt x="7437646" y="5916473"/>
                  <a:pt x="6953850" y="6452788"/>
                  <a:pt x="6353475" y="6837536"/>
                </a:cubicBezTo>
                <a:cubicBezTo>
                  <a:pt x="6353475" y="6837536"/>
                  <a:pt x="6353475" y="6837536"/>
                  <a:pt x="1882727" y="6837536"/>
                </a:cubicBezTo>
                <a:cubicBezTo>
                  <a:pt x="751925" y="6103017"/>
                  <a:pt x="0" y="4832183"/>
                  <a:pt x="0" y="3386463"/>
                </a:cubicBezTo>
                <a:cubicBezTo>
                  <a:pt x="0" y="2036566"/>
                  <a:pt x="651406" y="838748"/>
                  <a:pt x="1655292" y="88307"/>
                </a:cubicBezTo>
                <a:close/>
              </a:path>
            </a:pathLst>
          </a:custGeom>
          <a:ln w="50800" cap="sq" cmpd="dbl">
            <a:noFill/>
            <a:miter lim="800000"/>
          </a:ln>
          <a:effectLst>
            <a:outerShdw blurRad="254000" algn="tl" rotWithShape="0">
              <a:srgbClr val="000000">
                <a:alpha val="43000"/>
              </a:srgbClr>
            </a:outerShdw>
          </a:effectLst>
        </p:spPr>
        <p:txBody>
          <a:bodyPr vert="horz" wrap="square" lIns="91440" tIns="45720" rIns="91440" bIns="45720" rtlCol="0" anchor="t">
            <a:noAutofit/>
          </a:bodyPr>
          <a:lstStyle/>
          <a:p>
            <a:pPr algn="ctr">
              <a:spcAft>
                <a:spcPts val="1000"/>
              </a:spcAft>
              <a:buClr>
                <a:schemeClr val="tx1"/>
              </a:buClr>
              <a:buSzPct val="100000"/>
              <a:buFont typeface="Arial"/>
              <a:buNone/>
            </a:pPr>
            <a:endParaRPr lang="en-US" sz="1600" cap="all"/>
          </a:p>
        </p:txBody>
      </p:sp>
      <p:graphicFrame>
        <p:nvGraphicFramePr>
          <p:cNvPr id="21" name="Content Placeholder 2">
            <a:extLst>
              <a:ext uri="{FF2B5EF4-FFF2-40B4-BE49-F238E27FC236}">
                <a16:creationId xmlns:a16="http://schemas.microsoft.com/office/drawing/2014/main" id="{8441566E-B67D-4E8B-8A5A-149E9C034538}"/>
              </a:ext>
            </a:extLst>
          </p:cNvPr>
          <p:cNvGraphicFramePr>
            <a:graphicFrameLocks noGrp="1"/>
          </p:cNvGraphicFramePr>
          <p:nvPr>
            <p:ph idx="1"/>
            <p:extLst>
              <p:ext uri="{D42A27DB-BD31-4B8C-83A1-F6EECF244321}">
                <p14:modId xmlns:p14="http://schemas.microsoft.com/office/powerpoint/2010/main" val="363603767"/>
              </p:ext>
            </p:extLst>
          </p:nvPr>
        </p:nvGraphicFramePr>
        <p:xfrm>
          <a:off x="5617029" y="793820"/>
          <a:ext cx="5741534" cy="51709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66119357"/>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117F0C1-BCBB-40C7-99D6-F703E7A4B5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1A5D8BC-B41A-4E96-91C4-D60F516225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0D321D5F-FA18-4271-9EAA-0BEA14116BB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a:extLst>
              <a:ext uri="{FF2B5EF4-FFF2-40B4-BE49-F238E27FC236}">
                <a16:creationId xmlns:a16="http://schemas.microsoft.com/office/drawing/2014/main" id="{25D1C652-9CF7-FB44-A326-378328D03FAA}"/>
              </a:ext>
            </a:extLst>
          </p:cNvPr>
          <p:cNvSpPr>
            <a:spLocks noGrp="1"/>
          </p:cNvSpPr>
          <p:nvPr>
            <p:ph type="title"/>
          </p:nvPr>
        </p:nvSpPr>
        <p:spPr>
          <a:xfrm>
            <a:off x="718457" y="531278"/>
            <a:ext cx="3211517" cy="5292579"/>
          </a:xfrm>
        </p:spPr>
        <p:txBody>
          <a:bodyPr>
            <a:normAutofit/>
          </a:bodyPr>
          <a:lstStyle/>
          <a:p>
            <a:r>
              <a:rPr lang="en-US" sz="3300" b="1">
                <a:solidFill>
                  <a:srgbClr val="FFFFFF"/>
                </a:solidFill>
              </a:rPr>
              <a:t>Knowing The Understanding Levels  </a:t>
            </a:r>
            <a:br>
              <a:rPr lang="en-US" sz="3300" b="1">
                <a:solidFill>
                  <a:srgbClr val="FFFFFF"/>
                </a:solidFill>
              </a:rPr>
            </a:br>
            <a:r>
              <a:rPr lang="en-US" sz="3300" b="1">
                <a:solidFill>
                  <a:srgbClr val="FFFFFF"/>
                </a:solidFill>
              </a:rPr>
              <a:t>                  Of Each Child</a:t>
            </a:r>
          </a:p>
        </p:txBody>
      </p:sp>
      <p:sp useBgFill="1">
        <p:nvSpPr>
          <p:cNvPr id="16" name="Freeform: Shape 15">
            <a:extLst>
              <a:ext uri="{FF2B5EF4-FFF2-40B4-BE49-F238E27FC236}">
                <a16:creationId xmlns:a16="http://schemas.microsoft.com/office/drawing/2014/main" id="{51287385-D3EA-47A8-A127-6061791ADB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4422108" y="0"/>
            <a:ext cx="7769892" cy="6858000"/>
          </a:xfrm>
          <a:custGeom>
            <a:avLst/>
            <a:gdLst>
              <a:gd name="connsiteX0" fmla="*/ 1779516 w 7769892"/>
              <a:gd name="connsiteY0" fmla="*/ 0 h 6837536"/>
              <a:gd name="connsiteX1" fmla="*/ 6454848 w 7769892"/>
              <a:gd name="connsiteY1" fmla="*/ 0 h 6837536"/>
              <a:gd name="connsiteX2" fmla="*/ 6511730 w 7769892"/>
              <a:gd name="connsiteY2" fmla="*/ 37905 h 6837536"/>
              <a:gd name="connsiteX3" fmla="*/ 7769892 w 7769892"/>
              <a:gd name="connsiteY3" fmla="*/ 1486041 h 6837536"/>
              <a:gd name="connsiteX4" fmla="*/ 7769892 w 7769892"/>
              <a:gd name="connsiteY4" fmla="*/ 5281056 h 6837536"/>
              <a:gd name="connsiteX5" fmla="*/ 6353475 w 7769892"/>
              <a:gd name="connsiteY5" fmla="*/ 6837536 h 6837536"/>
              <a:gd name="connsiteX6" fmla="*/ 1882727 w 7769892"/>
              <a:gd name="connsiteY6" fmla="*/ 6837536 h 6837536"/>
              <a:gd name="connsiteX7" fmla="*/ 0 w 7769892"/>
              <a:gd name="connsiteY7" fmla="*/ 3386463 h 6837536"/>
              <a:gd name="connsiteX8" fmla="*/ 1655292 w 7769892"/>
              <a:gd name="connsiteY8" fmla="*/ 88307 h 6837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69892" h="6837536">
                <a:moveTo>
                  <a:pt x="1779516" y="0"/>
                </a:moveTo>
                <a:lnTo>
                  <a:pt x="6454848" y="0"/>
                </a:lnTo>
                <a:lnTo>
                  <a:pt x="6511730" y="37905"/>
                </a:lnTo>
                <a:cubicBezTo>
                  <a:pt x="7036410" y="413592"/>
                  <a:pt x="7468976" y="909648"/>
                  <a:pt x="7769892" y="1486041"/>
                </a:cubicBezTo>
                <a:cubicBezTo>
                  <a:pt x="7769892" y="1486041"/>
                  <a:pt x="7769892" y="1486041"/>
                  <a:pt x="7769892" y="5281056"/>
                </a:cubicBezTo>
                <a:cubicBezTo>
                  <a:pt x="7437646" y="5916473"/>
                  <a:pt x="6953850" y="6452788"/>
                  <a:pt x="6353475" y="6837536"/>
                </a:cubicBezTo>
                <a:cubicBezTo>
                  <a:pt x="6353475" y="6837536"/>
                  <a:pt x="6353475" y="6837536"/>
                  <a:pt x="1882727" y="6837536"/>
                </a:cubicBezTo>
                <a:cubicBezTo>
                  <a:pt x="751925" y="6103017"/>
                  <a:pt x="0" y="4832183"/>
                  <a:pt x="0" y="3386463"/>
                </a:cubicBezTo>
                <a:cubicBezTo>
                  <a:pt x="0" y="2036566"/>
                  <a:pt x="651406" y="838748"/>
                  <a:pt x="1655292" y="88307"/>
                </a:cubicBezTo>
                <a:close/>
              </a:path>
            </a:pathLst>
          </a:custGeom>
          <a:ln w="50800" cap="sq" cmpd="dbl">
            <a:noFill/>
            <a:miter lim="800000"/>
          </a:ln>
          <a:effectLst>
            <a:outerShdw blurRad="254000" algn="tl" rotWithShape="0">
              <a:srgbClr val="000000">
                <a:alpha val="43000"/>
              </a:srgbClr>
            </a:outerShdw>
          </a:effectLst>
        </p:spPr>
        <p:txBody>
          <a:bodyPr vert="horz" wrap="square" lIns="91440" tIns="45720" rIns="91440" bIns="45720" rtlCol="0" anchor="t">
            <a:noAutofit/>
          </a:bodyPr>
          <a:lstStyle/>
          <a:p>
            <a:pPr algn="ctr">
              <a:spcAft>
                <a:spcPts val="1000"/>
              </a:spcAft>
              <a:buClr>
                <a:schemeClr val="tx1"/>
              </a:buClr>
              <a:buSzPct val="100000"/>
              <a:buFont typeface="Arial"/>
              <a:buNone/>
            </a:pPr>
            <a:endParaRPr lang="en-US" sz="1600" cap="all"/>
          </a:p>
        </p:txBody>
      </p:sp>
      <p:graphicFrame>
        <p:nvGraphicFramePr>
          <p:cNvPr id="5" name="Content Placeholder 2">
            <a:extLst>
              <a:ext uri="{FF2B5EF4-FFF2-40B4-BE49-F238E27FC236}">
                <a16:creationId xmlns:a16="http://schemas.microsoft.com/office/drawing/2014/main" id="{A754AA46-5DB8-491B-AE47-88845A42DC93}"/>
              </a:ext>
            </a:extLst>
          </p:cNvPr>
          <p:cNvGraphicFramePr>
            <a:graphicFrameLocks noGrp="1"/>
          </p:cNvGraphicFramePr>
          <p:nvPr>
            <p:ph idx="1"/>
            <p:extLst>
              <p:ext uri="{D42A27DB-BD31-4B8C-83A1-F6EECF244321}">
                <p14:modId xmlns:p14="http://schemas.microsoft.com/office/powerpoint/2010/main" val="2531971945"/>
              </p:ext>
            </p:extLst>
          </p:nvPr>
        </p:nvGraphicFramePr>
        <p:xfrm>
          <a:off x="5617029" y="793820"/>
          <a:ext cx="5741534" cy="51709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57761314"/>
      </p:ext>
    </p:extLst>
  </p:cSld>
  <p:clrMapOvr>
    <a:overrideClrMapping bg1="lt1" tx1="dk1" bg2="lt2" tx2="dk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424486-5B36-42A3-9526-DC4FFA77D1BD}"/>
              </a:ext>
            </a:extLst>
          </p:cNvPr>
          <p:cNvSpPr>
            <a:spLocks noGrp="1"/>
          </p:cNvSpPr>
          <p:nvPr>
            <p:ph type="title"/>
          </p:nvPr>
        </p:nvSpPr>
        <p:spPr/>
        <p:txBody>
          <a:bodyPr/>
          <a:lstStyle/>
          <a:p>
            <a:r>
              <a:rPr lang="en-US" dirty="0"/>
              <a:t>Resurrection the CORE of the Gospel</a:t>
            </a:r>
          </a:p>
        </p:txBody>
      </p:sp>
      <p:sp>
        <p:nvSpPr>
          <p:cNvPr id="3" name="Content Placeholder 2">
            <a:extLst>
              <a:ext uri="{FF2B5EF4-FFF2-40B4-BE49-F238E27FC236}">
                <a16:creationId xmlns:a16="http://schemas.microsoft.com/office/drawing/2014/main" id="{58B2404F-2C87-44A3-B5BD-E0FA777E5290}"/>
              </a:ext>
            </a:extLst>
          </p:cNvPr>
          <p:cNvSpPr>
            <a:spLocks noGrp="1"/>
          </p:cNvSpPr>
          <p:nvPr>
            <p:ph idx="1"/>
          </p:nvPr>
        </p:nvSpPr>
        <p:spPr/>
        <p:txBody>
          <a:bodyPr>
            <a:normAutofit/>
          </a:bodyPr>
          <a:lstStyle/>
          <a:p>
            <a:endParaRPr lang="en-US" b="1" baseline="30000" dirty="0"/>
          </a:p>
          <a:p>
            <a:r>
              <a:rPr lang="en-US" b="1" baseline="30000" dirty="0"/>
              <a:t>14 </a:t>
            </a:r>
            <a:r>
              <a:rPr lang="en-US" dirty="0"/>
              <a:t>And if Christ be not risen, then is our preaching vain, and your faith is also vain.</a:t>
            </a:r>
          </a:p>
          <a:p>
            <a:endParaRPr lang="en-US" dirty="0"/>
          </a:p>
          <a:p>
            <a:r>
              <a:rPr lang="en-US" dirty="0"/>
              <a:t>Paul argues that it is essential that Jesus Christ rose from the dead for our faith in him to be valid.</a:t>
            </a:r>
          </a:p>
          <a:p>
            <a:endParaRPr lang="en-US" dirty="0"/>
          </a:p>
          <a:p>
            <a:endParaRPr lang="en-US" dirty="0"/>
          </a:p>
          <a:p>
            <a:endParaRPr lang="en-US" dirty="0"/>
          </a:p>
          <a:p>
            <a:endParaRPr lang="en-US" dirty="0"/>
          </a:p>
          <a:p>
            <a:endParaRPr lang="en-US" dirty="0"/>
          </a:p>
        </p:txBody>
      </p:sp>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467C8EFA-C230-4EAA-BDA3-0397697F431A}"/>
                  </a:ext>
                </a:extLst>
              </p14:cNvPr>
              <p14:cNvContentPartPr/>
              <p14:nvPr/>
            </p14:nvContentPartPr>
            <p14:xfrm>
              <a:off x="7815126" y="952028"/>
              <a:ext cx="360" cy="1800"/>
            </p14:xfrm>
          </p:contentPart>
        </mc:Choice>
        <mc:Fallback xmlns="">
          <p:pic>
            <p:nvPicPr>
              <p:cNvPr id="4" name="Ink 3">
                <a:extLst>
                  <a:ext uri="{FF2B5EF4-FFF2-40B4-BE49-F238E27FC236}">
                    <a16:creationId xmlns:a16="http://schemas.microsoft.com/office/drawing/2014/main" id="{467C8EFA-C230-4EAA-BDA3-0397697F431A}"/>
                  </a:ext>
                </a:extLst>
              </p:cNvPr>
              <p:cNvPicPr/>
              <p:nvPr/>
            </p:nvPicPr>
            <p:blipFill>
              <a:blip r:embed="rId3"/>
              <a:stretch>
                <a:fillRect/>
              </a:stretch>
            </p:blipFill>
            <p:spPr>
              <a:xfrm>
                <a:off x="7806126" y="943028"/>
                <a:ext cx="1800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5" name="Ink 4">
                <a:extLst>
                  <a:ext uri="{FF2B5EF4-FFF2-40B4-BE49-F238E27FC236}">
                    <a16:creationId xmlns:a16="http://schemas.microsoft.com/office/drawing/2014/main" id="{5BDBD3A8-26EC-4379-8C4E-B60969BA5757}"/>
                  </a:ext>
                </a:extLst>
              </p14:cNvPr>
              <p14:cNvContentPartPr/>
              <p14:nvPr/>
            </p14:nvContentPartPr>
            <p14:xfrm>
              <a:off x="7830606" y="1023308"/>
              <a:ext cx="360" cy="360"/>
            </p14:xfrm>
          </p:contentPart>
        </mc:Choice>
        <mc:Fallback xmlns="">
          <p:pic>
            <p:nvPicPr>
              <p:cNvPr id="5" name="Ink 4">
                <a:extLst>
                  <a:ext uri="{FF2B5EF4-FFF2-40B4-BE49-F238E27FC236}">
                    <a16:creationId xmlns:a16="http://schemas.microsoft.com/office/drawing/2014/main" id="{5BDBD3A8-26EC-4379-8C4E-B60969BA5757}"/>
                  </a:ext>
                </a:extLst>
              </p:cNvPr>
              <p:cNvPicPr/>
              <p:nvPr/>
            </p:nvPicPr>
            <p:blipFill>
              <a:blip r:embed="rId3"/>
              <a:stretch>
                <a:fillRect/>
              </a:stretch>
            </p:blipFill>
            <p:spPr>
              <a:xfrm>
                <a:off x="7821606" y="1014668"/>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 name="Ink 5">
                <a:extLst>
                  <a:ext uri="{FF2B5EF4-FFF2-40B4-BE49-F238E27FC236}">
                    <a16:creationId xmlns:a16="http://schemas.microsoft.com/office/drawing/2014/main" id="{29F7F0B0-3EFB-4415-A8C2-9A1347B23B64}"/>
                  </a:ext>
                </a:extLst>
              </p14:cNvPr>
              <p14:cNvContentPartPr/>
              <p14:nvPr/>
            </p14:nvContentPartPr>
            <p14:xfrm>
              <a:off x="1258086" y="3281948"/>
              <a:ext cx="360" cy="360"/>
            </p14:xfrm>
          </p:contentPart>
        </mc:Choice>
        <mc:Fallback xmlns="">
          <p:pic>
            <p:nvPicPr>
              <p:cNvPr id="6" name="Ink 5">
                <a:extLst>
                  <a:ext uri="{FF2B5EF4-FFF2-40B4-BE49-F238E27FC236}">
                    <a16:creationId xmlns:a16="http://schemas.microsoft.com/office/drawing/2014/main" id="{29F7F0B0-3EFB-4415-A8C2-9A1347B23B64}"/>
                  </a:ext>
                </a:extLst>
              </p:cNvPr>
              <p:cNvPicPr/>
              <p:nvPr/>
            </p:nvPicPr>
            <p:blipFill>
              <a:blip r:embed="rId3"/>
              <a:stretch>
                <a:fillRect/>
              </a:stretch>
            </p:blipFill>
            <p:spPr>
              <a:xfrm>
                <a:off x="1249086" y="3273308"/>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7" name="Ink 6">
                <a:extLst>
                  <a:ext uri="{FF2B5EF4-FFF2-40B4-BE49-F238E27FC236}">
                    <a16:creationId xmlns:a16="http://schemas.microsoft.com/office/drawing/2014/main" id="{299FADD5-14F2-4820-BFF5-6E39E657EEF3}"/>
                  </a:ext>
                </a:extLst>
              </p14:cNvPr>
              <p14:cNvContentPartPr/>
              <p14:nvPr/>
            </p14:nvContentPartPr>
            <p14:xfrm>
              <a:off x="2860086" y="2688308"/>
              <a:ext cx="360" cy="360"/>
            </p14:xfrm>
          </p:contentPart>
        </mc:Choice>
        <mc:Fallback xmlns="">
          <p:pic>
            <p:nvPicPr>
              <p:cNvPr id="7" name="Ink 6">
                <a:extLst>
                  <a:ext uri="{FF2B5EF4-FFF2-40B4-BE49-F238E27FC236}">
                    <a16:creationId xmlns:a16="http://schemas.microsoft.com/office/drawing/2014/main" id="{299FADD5-14F2-4820-BFF5-6E39E657EEF3}"/>
                  </a:ext>
                </a:extLst>
              </p:cNvPr>
              <p:cNvPicPr/>
              <p:nvPr/>
            </p:nvPicPr>
            <p:blipFill>
              <a:blip r:embed="rId3"/>
              <a:stretch>
                <a:fillRect/>
              </a:stretch>
            </p:blipFill>
            <p:spPr>
              <a:xfrm>
                <a:off x="2851086" y="2679668"/>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8" name="Ink 7">
                <a:extLst>
                  <a:ext uri="{FF2B5EF4-FFF2-40B4-BE49-F238E27FC236}">
                    <a16:creationId xmlns:a16="http://schemas.microsoft.com/office/drawing/2014/main" id="{AEA8CAF1-3912-45DF-939D-1255416E4397}"/>
                  </a:ext>
                </a:extLst>
              </p14:cNvPr>
              <p14:cNvContentPartPr/>
              <p14:nvPr/>
            </p14:nvContentPartPr>
            <p14:xfrm>
              <a:off x="2594406" y="2664548"/>
              <a:ext cx="360" cy="360"/>
            </p14:xfrm>
          </p:contentPart>
        </mc:Choice>
        <mc:Fallback xmlns="">
          <p:pic>
            <p:nvPicPr>
              <p:cNvPr id="8" name="Ink 7">
                <a:extLst>
                  <a:ext uri="{FF2B5EF4-FFF2-40B4-BE49-F238E27FC236}">
                    <a16:creationId xmlns:a16="http://schemas.microsoft.com/office/drawing/2014/main" id="{AEA8CAF1-3912-45DF-939D-1255416E4397}"/>
                  </a:ext>
                </a:extLst>
              </p:cNvPr>
              <p:cNvPicPr/>
              <p:nvPr/>
            </p:nvPicPr>
            <p:blipFill>
              <a:blip r:embed="rId3"/>
              <a:stretch>
                <a:fillRect/>
              </a:stretch>
            </p:blipFill>
            <p:spPr>
              <a:xfrm>
                <a:off x="2585766" y="2655908"/>
                <a:ext cx="18000" cy="18000"/>
              </a:xfrm>
              <a:prstGeom prst="rect">
                <a:avLst/>
              </a:prstGeom>
            </p:spPr>
          </p:pic>
        </mc:Fallback>
      </mc:AlternateContent>
    </p:spTree>
    <p:extLst>
      <p:ext uri="{BB962C8B-B14F-4D97-AF65-F5344CB8AC3E}">
        <p14:creationId xmlns:p14="http://schemas.microsoft.com/office/powerpoint/2010/main" val="6196507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2D03AE-9374-40E0-BB57-1D031E989EAC}"/>
              </a:ext>
            </a:extLst>
          </p:cNvPr>
          <p:cNvSpPr>
            <a:spLocks noGrp="1"/>
          </p:cNvSpPr>
          <p:nvPr>
            <p:ph type="title"/>
          </p:nvPr>
        </p:nvSpPr>
        <p:spPr>
          <a:xfrm>
            <a:off x="1093502" y="377772"/>
            <a:ext cx="10515600" cy="1325563"/>
          </a:xfrm>
        </p:spPr>
        <p:txBody>
          <a:bodyPr>
            <a:normAutofit/>
          </a:bodyPr>
          <a:lstStyle/>
          <a:p>
            <a:r>
              <a:rPr lang="en-US" dirty="0"/>
              <a:t>Jesus Christ was resurrected first so that all belong to Him will be resurrected</a:t>
            </a:r>
          </a:p>
        </p:txBody>
      </p:sp>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5BD04FE8-4305-40F6-960E-061A80992DCB}"/>
                  </a:ext>
                </a:extLst>
              </p14:cNvPr>
              <p14:cNvContentPartPr/>
              <p14:nvPr/>
            </p14:nvContentPartPr>
            <p14:xfrm>
              <a:off x="1172046" y="1703335"/>
              <a:ext cx="360" cy="360"/>
            </p14:xfrm>
          </p:contentPart>
        </mc:Choice>
        <mc:Fallback xmlns="">
          <p:pic>
            <p:nvPicPr>
              <p:cNvPr id="4" name="Ink 3">
                <a:extLst>
                  <a:ext uri="{FF2B5EF4-FFF2-40B4-BE49-F238E27FC236}">
                    <a16:creationId xmlns:a16="http://schemas.microsoft.com/office/drawing/2014/main" id="{5BD04FE8-4305-40F6-960E-061A80992DCB}"/>
                  </a:ext>
                </a:extLst>
              </p:cNvPr>
              <p:cNvPicPr/>
              <p:nvPr/>
            </p:nvPicPr>
            <p:blipFill>
              <a:blip r:embed="rId3"/>
              <a:stretch>
                <a:fillRect/>
              </a:stretch>
            </p:blipFill>
            <p:spPr>
              <a:xfrm>
                <a:off x="1163046" y="169433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5" name="Ink 4">
                <a:extLst>
                  <a:ext uri="{FF2B5EF4-FFF2-40B4-BE49-F238E27FC236}">
                    <a16:creationId xmlns:a16="http://schemas.microsoft.com/office/drawing/2014/main" id="{23EC87C5-2A8A-4013-B208-8EB289FB199B}"/>
                  </a:ext>
                </a:extLst>
              </p14:cNvPr>
              <p14:cNvContentPartPr/>
              <p14:nvPr/>
            </p14:nvContentPartPr>
            <p14:xfrm>
              <a:off x="8948406" y="991975"/>
              <a:ext cx="360" cy="360"/>
            </p14:xfrm>
          </p:contentPart>
        </mc:Choice>
        <mc:Fallback xmlns="">
          <p:pic>
            <p:nvPicPr>
              <p:cNvPr id="5" name="Ink 4">
                <a:extLst>
                  <a:ext uri="{FF2B5EF4-FFF2-40B4-BE49-F238E27FC236}">
                    <a16:creationId xmlns:a16="http://schemas.microsoft.com/office/drawing/2014/main" id="{23EC87C5-2A8A-4013-B208-8EB289FB199B}"/>
                  </a:ext>
                </a:extLst>
              </p:cNvPr>
              <p:cNvPicPr/>
              <p:nvPr/>
            </p:nvPicPr>
            <p:blipFill>
              <a:blip r:embed="rId3"/>
              <a:stretch>
                <a:fillRect/>
              </a:stretch>
            </p:blipFill>
            <p:spPr>
              <a:xfrm>
                <a:off x="8939406" y="98333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 name="Ink 5">
                <a:extLst>
                  <a:ext uri="{FF2B5EF4-FFF2-40B4-BE49-F238E27FC236}">
                    <a16:creationId xmlns:a16="http://schemas.microsoft.com/office/drawing/2014/main" id="{78F717BC-9E3B-4F73-BC64-8BFAA765E2EE}"/>
                  </a:ext>
                </a:extLst>
              </p14:cNvPr>
              <p14:cNvContentPartPr/>
              <p14:nvPr/>
            </p14:nvContentPartPr>
            <p14:xfrm>
              <a:off x="8737446" y="929695"/>
              <a:ext cx="360" cy="360"/>
            </p14:xfrm>
          </p:contentPart>
        </mc:Choice>
        <mc:Fallback xmlns="">
          <p:pic>
            <p:nvPicPr>
              <p:cNvPr id="6" name="Ink 5">
                <a:extLst>
                  <a:ext uri="{FF2B5EF4-FFF2-40B4-BE49-F238E27FC236}">
                    <a16:creationId xmlns:a16="http://schemas.microsoft.com/office/drawing/2014/main" id="{78F717BC-9E3B-4F73-BC64-8BFAA765E2EE}"/>
                  </a:ext>
                </a:extLst>
              </p:cNvPr>
              <p:cNvPicPr/>
              <p:nvPr/>
            </p:nvPicPr>
            <p:blipFill>
              <a:blip r:embed="rId3"/>
              <a:stretch>
                <a:fillRect/>
              </a:stretch>
            </p:blipFill>
            <p:spPr>
              <a:xfrm>
                <a:off x="8728446" y="92105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7" name="Ink 6">
                <a:extLst>
                  <a:ext uri="{FF2B5EF4-FFF2-40B4-BE49-F238E27FC236}">
                    <a16:creationId xmlns:a16="http://schemas.microsoft.com/office/drawing/2014/main" id="{EB50EB79-0C09-48B3-8365-51413D09C965}"/>
                  </a:ext>
                </a:extLst>
              </p14:cNvPr>
              <p14:cNvContentPartPr/>
              <p14:nvPr/>
            </p14:nvContentPartPr>
            <p14:xfrm>
              <a:off x="2274006" y="1679935"/>
              <a:ext cx="8280" cy="360"/>
            </p14:xfrm>
          </p:contentPart>
        </mc:Choice>
        <mc:Fallback xmlns="">
          <p:pic>
            <p:nvPicPr>
              <p:cNvPr id="7" name="Ink 6">
                <a:extLst>
                  <a:ext uri="{FF2B5EF4-FFF2-40B4-BE49-F238E27FC236}">
                    <a16:creationId xmlns:a16="http://schemas.microsoft.com/office/drawing/2014/main" id="{EB50EB79-0C09-48B3-8365-51413D09C965}"/>
                  </a:ext>
                </a:extLst>
              </p:cNvPr>
              <p:cNvPicPr/>
              <p:nvPr/>
            </p:nvPicPr>
            <p:blipFill>
              <a:blip r:embed="rId7"/>
              <a:stretch>
                <a:fillRect/>
              </a:stretch>
            </p:blipFill>
            <p:spPr>
              <a:xfrm>
                <a:off x="2265366" y="1671295"/>
                <a:ext cx="25920" cy="18000"/>
              </a:xfrm>
              <a:prstGeom prst="rect">
                <a:avLst/>
              </a:prstGeom>
            </p:spPr>
          </p:pic>
        </mc:Fallback>
      </mc:AlternateContent>
      <p:sp>
        <p:nvSpPr>
          <p:cNvPr id="9" name="Content Placeholder 8">
            <a:extLst>
              <a:ext uri="{FF2B5EF4-FFF2-40B4-BE49-F238E27FC236}">
                <a16:creationId xmlns:a16="http://schemas.microsoft.com/office/drawing/2014/main" id="{AC8B8FD9-CE2B-4B9E-B2F5-253232A63574}"/>
              </a:ext>
            </a:extLst>
          </p:cNvPr>
          <p:cNvSpPr>
            <a:spLocks noGrp="1"/>
          </p:cNvSpPr>
          <p:nvPr>
            <p:ph idx="1"/>
          </p:nvPr>
        </p:nvSpPr>
        <p:spPr/>
        <p:txBody>
          <a:bodyPr>
            <a:normAutofit/>
          </a:bodyPr>
          <a:lstStyle/>
          <a:p>
            <a:r>
              <a:rPr lang="en-US" dirty="0"/>
              <a:t>Romans 6:4-5 King James Version (KJV)</a:t>
            </a:r>
          </a:p>
          <a:p>
            <a:r>
              <a:rPr lang="en-US" b="1" baseline="30000" dirty="0"/>
              <a:t>4 </a:t>
            </a:r>
            <a:r>
              <a:rPr lang="en-US" dirty="0"/>
              <a:t>Therefore we are buried with him by baptism into death: that like as Christ was raised up from the dead by the glory of the Father, even so we also should walk in newness of life.</a:t>
            </a:r>
          </a:p>
          <a:p>
            <a:r>
              <a:rPr lang="en-US" b="1" baseline="30000" dirty="0"/>
              <a:t>5 </a:t>
            </a:r>
            <a:r>
              <a:rPr lang="en-US" dirty="0"/>
              <a:t>For if we have been planted together in the likeness of his death, we shall be also in the likeness of his resurrection:</a:t>
            </a:r>
          </a:p>
          <a:p>
            <a:r>
              <a:rPr lang="en-US" dirty="0"/>
              <a:t>Romans 6:4-5 Living Bible (TLB)</a:t>
            </a:r>
          </a:p>
          <a:p>
            <a:r>
              <a:rPr lang="en-US" b="1" baseline="30000" dirty="0"/>
              <a:t>4 </a:t>
            </a:r>
            <a:r>
              <a:rPr lang="en-US" dirty="0"/>
              <a:t>Your old sin-loving nature was buried with him by baptism when he died; and when God the Father, with glorious power, brought him back to life again, you were given his wonderful new life to enjoy.</a:t>
            </a:r>
          </a:p>
          <a:p>
            <a:r>
              <a:rPr lang="en-US" b="1" baseline="30000" dirty="0"/>
              <a:t>5 </a:t>
            </a:r>
            <a:r>
              <a:rPr lang="en-US" dirty="0"/>
              <a:t>For you have become a part of him, and so you died with him, so to speak, when he died;</a:t>
            </a:r>
            <a:r>
              <a:rPr lang="en-US" baseline="30000" dirty="0"/>
              <a:t>[</a:t>
            </a:r>
            <a:r>
              <a:rPr lang="en-US" baseline="30000" dirty="0">
                <a:hlinkClick r:id="rId8" tooltip="See footnote a"/>
              </a:rPr>
              <a:t>a</a:t>
            </a:r>
            <a:r>
              <a:rPr lang="en-US" baseline="30000" dirty="0"/>
              <a:t>]</a:t>
            </a:r>
            <a:r>
              <a:rPr lang="en-US" dirty="0"/>
              <a:t> and now you share his new life and shall rise as he did. </a:t>
            </a:r>
          </a:p>
          <a:p>
            <a:endParaRPr lang="en-US" dirty="0"/>
          </a:p>
          <a:p>
            <a:endParaRPr lang="en-US" dirty="0"/>
          </a:p>
        </p:txBody>
      </p:sp>
    </p:spTree>
    <p:extLst>
      <p:ext uri="{BB962C8B-B14F-4D97-AF65-F5344CB8AC3E}">
        <p14:creationId xmlns:p14="http://schemas.microsoft.com/office/powerpoint/2010/main" val="31908940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DF43132E-D4DF-4A83-9344-A782D0F5D9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E68F559-4114-4655-AD3E-53C6726A3935}"/>
              </a:ext>
            </a:extLst>
          </p:cNvPr>
          <p:cNvSpPr>
            <a:spLocks noGrp="1"/>
          </p:cNvSpPr>
          <p:nvPr>
            <p:ph type="ctrTitle"/>
          </p:nvPr>
        </p:nvSpPr>
        <p:spPr>
          <a:xfrm>
            <a:off x="1031875" y="1212935"/>
            <a:ext cx="6020177" cy="4432130"/>
          </a:xfrm>
        </p:spPr>
        <p:txBody>
          <a:bodyPr anchor="ctr">
            <a:normAutofit/>
          </a:bodyPr>
          <a:lstStyle/>
          <a:p>
            <a:r>
              <a:rPr lang="en-US" sz="6600"/>
              <a:t>Ask Me How Do I Know He Lives </a:t>
            </a:r>
          </a:p>
        </p:txBody>
      </p:sp>
      <p:sp>
        <p:nvSpPr>
          <p:cNvPr id="3" name="Subtitle 2">
            <a:extLst>
              <a:ext uri="{FF2B5EF4-FFF2-40B4-BE49-F238E27FC236}">
                <a16:creationId xmlns:a16="http://schemas.microsoft.com/office/drawing/2014/main" id="{78A35760-3AA6-4ECE-B67E-F6FFE2186913}"/>
              </a:ext>
            </a:extLst>
          </p:cNvPr>
          <p:cNvSpPr>
            <a:spLocks noGrp="1"/>
          </p:cNvSpPr>
          <p:nvPr>
            <p:ph type="subTitle" idx="1"/>
          </p:nvPr>
        </p:nvSpPr>
        <p:spPr>
          <a:xfrm>
            <a:off x="8017261" y="2087881"/>
            <a:ext cx="3142864" cy="2682239"/>
          </a:xfrm>
        </p:spPr>
        <p:txBody>
          <a:bodyPr anchor="ctr">
            <a:normAutofit/>
          </a:bodyPr>
          <a:lstStyle/>
          <a:p>
            <a:pPr algn="l"/>
            <a:r>
              <a:rPr lang="en-US" sz="2800" dirty="0"/>
              <a:t>He Lives within MY HEART </a:t>
            </a:r>
          </a:p>
        </p:txBody>
      </p:sp>
      <p:cxnSp>
        <p:nvCxnSpPr>
          <p:cNvPr id="17" name="Straight Connector 16">
            <a:extLst>
              <a:ext uri="{FF2B5EF4-FFF2-40B4-BE49-F238E27FC236}">
                <a16:creationId xmlns:a16="http://schemas.microsoft.com/office/drawing/2014/main" id="{6AA24BC1-1577-4586-AD7A-417660E3725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34656" y="1668780"/>
            <a:ext cx="0" cy="3520440"/>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4608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EBF3232-8E92-AC43-8B0E-219F4AEB2A0E}"/>
              </a:ext>
            </a:extLst>
          </p:cNvPr>
          <p:cNvPicPr>
            <a:picLocks noChangeAspect="1"/>
          </p:cNvPicPr>
          <p:nvPr/>
        </p:nvPicPr>
        <p:blipFill rotWithShape="1">
          <a:blip r:embed="rId3"/>
          <a:srcRect l="9091" t="9091"/>
          <a:stretch/>
        </p:blipFill>
        <p:spPr>
          <a:xfrm>
            <a:off x="20" y="1"/>
            <a:ext cx="12191980" cy="6857999"/>
          </a:xfrm>
          <a:prstGeom prst="rect">
            <a:avLst/>
          </a:prstGeom>
        </p:spPr>
      </p:pic>
      <p:pic>
        <p:nvPicPr>
          <p:cNvPr id="9" name="Picture 8">
            <a:extLst>
              <a:ext uri="{FF2B5EF4-FFF2-40B4-BE49-F238E27FC236}">
                <a16:creationId xmlns:a16="http://schemas.microsoft.com/office/drawing/2014/main" id="{545F67A4-7428-47F3-AE14-8CA43D976E1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1" name="Freeform 5">
            <a:extLst>
              <a:ext uri="{FF2B5EF4-FFF2-40B4-BE49-F238E27FC236}">
                <a16:creationId xmlns:a16="http://schemas.microsoft.com/office/drawing/2014/main" id="{F4A20210-FA90-4B6D-8D2E-1B90054E09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5827529" y="660400"/>
            <a:ext cx="6381405" cy="6214533"/>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60000"/>
            </a:schemeClr>
          </a:solidFill>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13" name="Freeform 14">
            <a:extLst>
              <a:ext uri="{FF2B5EF4-FFF2-40B4-BE49-F238E27FC236}">
                <a16:creationId xmlns:a16="http://schemas.microsoft.com/office/drawing/2014/main" id="{39213B44-68B7-47E7-B506-5C79FCF809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81603" y="104899"/>
            <a:ext cx="6896713" cy="6005491"/>
          </a:xfrm>
          <a:custGeom>
            <a:avLst/>
            <a:gdLst>
              <a:gd name="connsiteX0" fmla="*/ 3912717 w 6896713"/>
              <a:gd name="connsiteY0" fmla="*/ 0 h 6005491"/>
              <a:gd name="connsiteX1" fmla="*/ 6679426 w 6896713"/>
              <a:gd name="connsiteY1" fmla="*/ 1146008 h 6005491"/>
              <a:gd name="connsiteX2" fmla="*/ 6896713 w 6896713"/>
              <a:gd name="connsiteY2" fmla="*/ 1385085 h 6005491"/>
              <a:gd name="connsiteX3" fmla="*/ 6896713 w 6896713"/>
              <a:gd name="connsiteY3" fmla="*/ 1431256 h 6005491"/>
              <a:gd name="connsiteX4" fmla="*/ 6657442 w 6896713"/>
              <a:gd name="connsiteY4" fmla="*/ 1167992 h 6005491"/>
              <a:gd name="connsiteX5" fmla="*/ 3912717 w 6896713"/>
              <a:gd name="connsiteY5" fmla="*/ 31089 h 6005491"/>
              <a:gd name="connsiteX6" fmla="*/ 31089 w 6896713"/>
              <a:gd name="connsiteY6" fmla="*/ 3912717 h 6005491"/>
              <a:gd name="connsiteX7" fmla="*/ 593046 w 6896713"/>
              <a:gd name="connsiteY7" fmla="*/ 5925483 h 6005491"/>
              <a:gd name="connsiteX8" fmla="*/ 633874 w 6896713"/>
              <a:gd name="connsiteY8" fmla="*/ 5989169 h 6005491"/>
              <a:gd name="connsiteX9" fmla="*/ 607415 w 6896713"/>
              <a:gd name="connsiteY9" fmla="*/ 6005491 h 6005491"/>
              <a:gd name="connsiteX10" fmla="*/ 566458 w 6896713"/>
              <a:gd name="connsiteY10" fmla="*/ 5941603 h 6005491"/>
              <a:gd name="connsiteX11" fmla="*/ 0 w 6896713"/>
              <a:gd name="connsiteY11" fmla="*/ 3912717 h 6005491"/>
              <a:gd name="connsiteX12" fmla="*/ 3912717 w 6896713"/>
              <a:gd name="connsiteY12" fmla="*/ 0 h 6005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96713" h="6005491">
                <a:moveTo>
                  <a:pt x="3912717" y="0"/>
                </a:moveTo>
                <a:cubicBezTo>
                  <a:pt x="4993184" y="0"/>
                  <a:pt x="5971363" y="437946"/>
                  <a:pt x="6679426" y="1146008"/>
                </a:cubicBezTo>
                <a:lnTo>
                  <a:pt x="6896713" y="1385085"/>
                </a:lnTo>
                <a:lnTo>
                  <a:pt x="6896713" y="1431256"/>
                </a:lnTo>
                <a:lnTo>
                  <a:pt x="6657442" y="1167992"/>
                </a:lnTo>
                <a:cubicBezTo>
                  <a:pt x="5955006" y="465555"/>
                  <a:pt x="4984599" y="31089"/>
                  <a:pt x="3912717" y="31089"/>
                </a:cubicBezTo>
                <a:cubicBezTo>
                  <a:pt x="1768953" y="31089"/>
                  <a:pt x="31089" y="1768953"/>
                  <a:pt x="31089" y="3912717"/>
                </a:cubicBezTo>
                <a:cubicBezTo>
                  <a:pt x="31089" y="4649636"/>
                  <a:pt x="236442" y="5338592"/>
                  <a:pt x="593046" y="5925483"/>
                </a:cubicBezTo>
                <a:lnTo>
                  <a:pt x="633874" y="5989169"/>
                </a:lnTo>
                <a:lnTo>
                  <a:pt x="607415" y="6005491"/>
                </a:lnTo>
                <a:lnTo>
                  <a:pt x="566458" y="5941603"/>
                </a:lnTo>
                <a:cubicBezTo>
                  <a:pt x="206998" y="5350013"/>
                  <a:pt x="0" y="4655538"/>
                  <a:pt x="0" y="3912717"/>
                </a:cubicBezTo>
                <a:cubicBezTo>
                  <a:pt x="0" y="1751783"/>
                  <a:pt x="1751783" y="0"/>
                  <a:pt x="3912717" y="0"/>
                </a:cubicBezTo>
                <a:close/>
              </a:path>
            </a:pathLst>
          </a:custGeom>
          <a:solidFill>
            <a:srgbClr val="FFFFFF">
              <a:alpha val="4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39084D60-65A6-45F8-8C17-3529E43F1C3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516018" y="331504"/>
            <a:ext cx="6675982" cy="5235326"/>
            <a:chOff x="5516018" y="331504"/>
            <a:chExt cx="6675982" cy="5235326"/>
          </a:xfrm>
        </p:grpSpPr>
        <p:cxnSp>
          <p:nvCxnSpPr>
            <p:cNvPr id="16" name="Straight Connector 15">
              <a:extLst>
                <a:ext uri="{FF2B5EF4-FFF2-40B4-BE49-F238E27FC236}">
                  <a16:creationId xmlns:a16="http://schemas.microsoft.com/office/drawing/2014/main" id="{444A2572-2BF1-4C8E-AF59-F3AD411D894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66830" y="33150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F5DF3485-B455-470C-8FA8-A1BDE087B88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20000" flipH="1">
              <a:off x="9408861" y="3383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5E9DCD0-EE49-4CB4-89B6-C25F9861C35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40000" flipH="1">
              <a:off x="9551700" y="34763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713CF62-C96C-44E9-8C28-E3F2C6E7C62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60000" flipH="1">
              <a:off x="9688748" y="36808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D06558F-07E9-4D78-A6F3-8BCFA9E7340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40000" flipH="1">
              <a:off x="9824866" y="38922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512D8773-83C0-4D51-9E1F-046DA7DA0DF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60000" flipH="1">
              <a:off x="9966867" y="41754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5880C3FB-3E2E-4054-A6D1-38176D6E2E0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780000" flipH="1">
              <a:off x="10104425" y="4458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8505591A-6112-4B84-8E9E-923E43C4ED6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900000" flipH="1">
              <a:off x="10240513" y="47948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4884290-8E39-4425-BB4F-48D955C1F80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080000" flipH="1">
              <a:off x="10373882" y="52435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00C383A3-6D77-41CE-8121-498BC3BA51F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200000" flipH="1">
              <a:off x="10505632" y="5706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E120A319-4A10-4542-B48C-5FB2714C4AC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320000" flipH="1">
              <a:off x="10637382" y="62134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5B15B038-50ED-419D-B142-C96EE418B5C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440000" flipH="1">
              <a:off x="10760965" y="69043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9BAFF2F4-75B2-4498-8559-BAE80D89B49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620000" flipH="1">
              <a:off x="10888991" y="7550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B56AE167-8087-4A4B-B41D-5658EEBA684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740000" flipH="1">
              <a:off x="11010193" y="81974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8D353E8A-CBA6-44F9-9C00-D0AD27C96C5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860000" flipH="1">
              <a:off x="11129014" y="89566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CA2C318A-A79F-4CAD-BA7A-51427BF9ED2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980000" flipH="1">
              <a:off x="11249872" y="9680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4F2996E3-5E01-4F22-B23C-7CD0CF72C45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160000" flipH="1">
              <a:off x="11366875" y="104808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760F6BC4-AB51-4DE7-B83C-E71FE4EC862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280000" flipH="1">
              <a:off x="11474058" y="113152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F65FC1C-93BF-4ACA-BF17-17372DD108D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400000" flipH="1">
              <a:off x="11583303" y="122179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89F9913C-8CCE-4D56-9D2A-0C2D6866769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520000" flipH="1">
              <a:off x="11685344" y="132177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40EDD18C-1AAD-48E5-AAAD-73F4B5643C3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700000" flipH="1">
              <a:off x="11787704" y="141763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22D7A5C4-18C8-43E9-A50A-F87A362C852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820000" flipH="1">
              <a:off x="11880859" y="151793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3A0C484E-A224-4DB0-8C34-89BE54BD12F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940000" flipH="1">
              <a:off x="11969252" y="162743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9BB438E-A25F-4A7F-B209-8899B7CEC4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060000" flipH="1">
              <a:off x="12062016" y="173601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7F8BA6DC-B1E9-4F32-A5CC-8F61976B697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2074680" y="1910249"/>
              <a:ext cx="117320" cy="82912"/>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CF6D95B2-1C8D-4156-AB05-523619B4FCD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2149943" y="2083594"/>
              <a:ext cx="39676" cy="21436"/>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288409AD-A77F-4304-9E8B-08A4891C707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80000" flipH="1">
              <a:off x="9127990" y="33425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862AD08A-B385-4D18-B948-8D53B391848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00000" flipH="1">
              <a:off x="8987576" y="33663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32A413E-FF1A-46B1-BF8B-3C1C408B344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20000" flipH="1">
              <a:off x="8844859" y="35117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3CFF4E44-2BEB-4FAE-97C9-BC6E8296D11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40000" flipH="1">
              <a:off x="8706904" y="3657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F0486C0A-9B93-46B8-932F-876BE26CEFE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720000" flipH="1">
              <a:off x="8568008" y="3878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1429BF5D-8D5B-4A48-89EE-8B779826EEC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840000" flipH="1">
              <a:off x="8429112" y="41006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CDC996EE-5EB1-4943-A1E8-70810CBD67F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960000" flipH="1">
              <a:off x="8294968" y="4462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32F833C8-E3CE-4399-B78B-9DD0EEA64C6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080000" flipH="1">
              <a:off x="8160824" y="48237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07C92DB2-78F1-4872-B9C7-C658A78869C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260000" flipH="1">
              <a:off x="8027689" y="53184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1F8A2FAA-05E1-448E-A606-FA9D67036C2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380000" flipH="1">
              <a:off x="7894554" y="58132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E5AAB5D1-1672-4825-88A7-D93923475E2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500000" flipH="1">
              <a:off x="7761419" y="63079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02CAAFDB-2BA2-4D04-8B8B-1241D5EC097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620000" flipH="1">
              <a:off x="7636645" y="68980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4C381B3C-0009-451B-BCB3-48F7810C1BA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800000" flipH="1">
              <a:off x="7511871" y="75119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2A10544C-1EAD-47FB-A17E-52C62228263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920000" flipH="1">
              <a:off x="7387899" y="81977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A2540B37-D854-4525-93F8-410685438FE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040000" flipH="1">
              <a:off x="7268530" y="89316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7450DFE8-D07F-435C-B5A2-47D126FD9F8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160000" flipH="1">
              <a:off x="7152030" y="97658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6C1A6513-2D5D-458C-B841-D5DD9844B84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340000" flipH="1">
              <a:off x="7041695" y="106002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9931CF18-850E-41CD-823E-D311BD5CCE1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460000" flipH="1">
              <a:off x="6931360" y="114346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44497A09-1B1C-4EB6-B728-6FC3A1C125F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580000" flipH="1">
              <a:off x="6819070" y="123586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FA60DE04-F3E8-437E-A2E4-A8A7BA01CB3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700000" flipH="1">
              <a:off x="6721359" y="133274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CDBBA541-852C-4AE6-82E8-6BD13AFB4FF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880000" flipH="1">
              <a:off x="6617467" y="14294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2FC3362F-AD7E-45D7-BE85-7C8DD81347C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000000" flipH="1">
              <a:off x="6520032" y="152728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FCD83E0F-C8AF-4D52-94DB-CD949A2B165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120000" flipH="1">
              <a:off x="6429579" y="164161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60D5F865-890F-483F-B407-516CE6D2222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240000" flipH="1">
              <a:off x="6340532" y="17504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DE6A2505-E617-4419-AB05-10B779B5C2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420000" flipH="1">
              <a:off x="6261757" y="18601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BDFF0D66-52FC-4F64-B67F-72D9EFEED15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540000" flipH="1">
              <a:off x="6184144" y="19796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DCC72040-7945-4051-989C-2B728F6D504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660000" flipH="1">
              <a:off x="6106531" y="209906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96EB6302-2333-45D4-AE20-B0F6D45CC13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780000" flipH="1">
              <a:off x="6043206" y="222255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EECC1105-D16E-411D-B4B7-80BF039BF97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960000" flipH="1">
              <a:off x="5978913" y="234430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C7D2F518-4540-44DE-BC62-7D598EC99BB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080000" flipH="1">
              <a:off x="5912438" y="24706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F19566BC-880A-4113-A9C4-0017E5184C1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200000" flipH="1">
              <a:off x="5858875" y="260092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718E7D73-F4E4-4F5D-AFF9-EE491954A05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320000" flipH="1">
              <a:off x="5808182" y="273404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D0988A2-3571-4C16-BDEF-58254F04E5B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500000" flipH="1">
              <a:off x="5773263" y="286686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4550BAC8-41FE-4300-910B-EE7BBD7A0C1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620000" flipH="1">
              <a:off x="5735963" y="300206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38CD175C-18A7-4589-8C46-A61FEF6D999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740000" flipH="1">
              <a:off x="5700105" y="313891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B6BE3031-FD1C-443C-9889-243CEEAEDF8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860000" flipH="1">
              <a:off x="5665939" y="327548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7E37BF5D-3732-41F2-B9AF-A56C9214D63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040000" flipH="1">
              <a:off x="5644476" y="341425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077B6718-917A-4A01-BCF8-5C6E1217B2A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160000" flipH="1">
              <a:off x="5626530" y="35546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1C23AB5B-98FB-43F1-B590-BBA79814F21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280000" flipH="1">
              <a:off x="5616429" y="369183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D6EEC146-226B-4C83-9C1B-DD5495DE161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400000" flipH="1">
              <a:off x="5611319" y="38353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9C24D094-41EF-4CA2-9834-B04793FA12C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580000" flipH="1">
              <a:off x="5608540" y="397572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8DA46AD8-674F-46C3-8A22-280F78F91AC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700000" flipH="1">
              <a:off x="5605761" y="41160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AE9D757B-CD9D-447C-8780-79F2FF87511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820000" flipH="1">
              <a:off x="5624195" y="425421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276B76E9-7342-43BC-B629-9180ABF5778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940000" flipH="1">
              <a:off x="5642629" y="439235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3F25F68A-2DCB-4183-86F1-3428326E595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120000" flipH="1">
              <a:off x="5654818" y="453638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BA5FA913-066C-4504-A753-026056454CE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240000" flipH="1">
              <a:off x="5684446" y="467136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6A6E50AC-CA1E-4DD3-B85F-1720C019E68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360000" flipH="1">
              <a:off x="5714074" y="480873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1224B2B1-DBD8-4BA8-8CEB-BFAC8A15D33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480000" flipH="1">
              <a:off x="5748464" y="49484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4DEFE1E7-69A3-47F5-B8B8-C0898281B6A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660000" flipH="1">
              <a:off x="5792091" y="507760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66F1F489-762E-4979-9EBC-50A62330B8E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780000" flipH="1">
              <a:off x="5847441" y="52112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927DF22C-20E6-4DED-B405-1B26C521863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900000" flipH="1">
              <a:off x="5900410" y="534245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236FD8D7-6E0F-468E-B8C4-F4E6707112A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7020000" flipH="1">
              <a:off x="5955760" y="547369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2BE7F218-1538-1949-977E-D41E3305896D}"/>
              </a:ext>
            </a:extLst>
          </p:cNvPr>
          <p:cNvSpPr>
            <a:spLocks noGrp="1"/>
          </p:cNvSpPr>
          <p:nvPr>
            <p:ph type="ctrTitle"/>
          </p:nvPr>
        </p:nvSpPr>
        <p:spPr>
          <a:xfrm>
            <a:off x="6646333" y="2032000"/>
            <a:ext cx="4513792" cy="2819398"/>
          </a:xfrm>
        </p:spPr>
        <p:txBody>
          <a:bodyPr>
            <a:normAutofit/>
          </a:bodyPr>
          <a:lstStyle/>
          <a:p>
            <a:pPr>
              <a:lnSpc>
                <a:spcPct val="90000"/>
              </a:lnSpc>
            </a:pPr>
            <a:r>
              <a:rPr lang="en-US" sz="3400">
                <a:latin typeface="Georgia Pro Black" panose="02040A02050405020203" pitchFamily="18" charset="0"/>
              </a:rPr>
              <a:t>II.</a:t>
            </a:r>
            <a:r>
              <a:rPr lang="en-US" sz="3400"/>
              <a:t> </a:t>
            </a:r>
            <a:r>
              <a:rPr lang="en-US" sz="3400" b="1">
                <a:latin typeface="Georgia Pro Black" panose="02040A02050405020203" pitchFamily="18" charset="0"/>
              </a:rPr>
              <a:t>Resurrection Guaranteed (part 2)</a:t>
            </a:r>
          </a:p>
        </p:txBody>
      </p:sp>
      <p:sp>
        <p:nvSpPr>
          <p:cNvPr id="3" name="Content Placeholder 2">
            <a:extLst>
              <a:ext uri="{FF2B5EF4-FFF2-40B4-BE49-F238E27FC236}">
                <a16:creationId xmlns:a16="http://schemas.microsoft.com/office/drawing/2014/main" id="{EB6997EF-2826-8D48-A7C7-19438BA69951}"/>
              </a:ext>
            </a:extLst>
          </p:cNvPr>
          <p:cNvSpPr>
            <a:spLocks noGrp="1"/>
          </p:cNvSpPr>
          <p:nvPr>
            <p:ph type="subTitle" idx="1"/>
          </p:nvPr>
        </p:nvSpPr>
        <p:spPr>
          <a:xfrm>
            <a:off x="6646333" y="4851399"/>
            <a:ext cx="4513792" cy="914401"/>
          </a:xfrm>
        </p:spPr>
        <p:txBody>
          <a:bodyPr>
            <a:normAutofit/>
          </a:bodyPr>
          <a:lstStyle/>
          <a:p>
            <a:r>
              <a:rPr lang="en-US" b="1"/>
              <a:t>Dr. Crystal Williams</a:t>
            </a:r>
          </a:p>
          <a:p>
            <a:r>
              <a:rPr lang="en-US" b="1"/>
              <a:t>Presenter</a:t>
            </a:r>
          </a:p>
        </p:txBody>
      </p:sp>
    </p:spTree>
    <p:extLst>
      <p:ext uri="{BB962C8B-B14F-4D97-AF65-F5344CB8AC3E}">
        <p14:creationId xmlns:p14="http://schemas.microsoft.com/office/powerpoint/2010/main" val="22593804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B11DFF0-4906-8748-8864-0D2A6145C772}"/>
              </a:ext>
            </a:extLst>
          </p:cNvPr>
          <p:cNvPicPr>
            <a:picLocks noChangeAspect="1"/>
          </p:cNvPicPr>
          <p:nvPr/>
        </p:nvPicPr>
        <p:blipFill rotWithShape="1">
          <a:blip r:embed="rId3"/>
          <a:srcRect l="9091" t="9091"/>
          <a:stretch/>
        </p:blipFill>
        <p:spPr>
          <a:xfrm>
            <a:off x="20" y="10"/>
            <a:ext cx="12191980" cy="6857990"/>
          </a:xfrm>
          <a:prstGeom prst="rect">
            <a:avLst/>
          </a:prstGeom>
        </p:spPr>
      </p:pic>
      <p:pic>
        <p:nvPicPr>
          <p:cNvPr id="99" name="Picture 98">
            <a:extLst>
              <a:ext uri="{FF2B5EF4-FFF2-40B4-BE49-F238E27FC236}">
                <a16:creationId xmlns:a16="http://schemas.microsoft.com/office/drawing/2014/main" id="{545F67A4-7428-47F3-AE14-8CA43D976E1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01" name="Freeform 5">
            <a:extLst>
              <a:ext uri="{FF2B5EF4-FFF2-40B4-BE49-F238E27FC236}">
                <a16:creationId xmlns:a16="http://schemas.microsoft.com/office/drawing/2014/main" id="{F4A20210-FA90-4B6D-8D2E-1B90054E09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5827529" y="660400"/>
            <a:ext cx="6381405" cy="6214533"/>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60000"/>
            </a:schemeClr>
          </a:solidFill>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184" name="Freeform 14">
            <a:extLst>
              <a:ext uri="{FF2B5EF4-FFF2-40B4-BE49-F238E27FC236}">
                <a16:creationId xmlns:a16="http://schemas.microsoft.com/office/drawing/2014/main" id="{39213B44-68B7-47E7-B506-5C79FCF809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81603" y="104899"/>
            <a:ext cx="6896713" cy="6005491"/>
          </a:xfrm>
          <a:custGeom>
            <a:avLst/>
            <a:gdLst>
              <a:gd name="connsiteX0" fmla="*/ 3912717 w 6896713"/>
              <a:gd name="connsiteY0" fmla="*/ 0 h 6005491"/>
              <a:gd name="connsiteX1" fmla="*/ 6679426 w 6896713"/>
              <a:gd name="connsiteY1" fmla="*/ 1146008 h 6005491"/>
              <a:gd name="connsiteX2" fmla="*/ 6896713 w 6896713"/>
              <a:gd name="connsiteY2" fmla="*/ 1385085 h 6005491"/>
              <a:gd name="connsiteX3" fmla="*/ 6896713 w 6896713"/>
              <a:gd name="connsiteY3" fmla="*/ 1431256 h 6005491"/>
              <a:gd name="connsiteX4" fmla="*/ 6657442 w 6896713"/>
              <a:gd name="connsiteY4" fmla="*/ 1167992 h 6005491"/>
              <a:gd name="connsiteX5" fmla="*/ 3912717 w 6896713"/>
              <a:gd name="connsiteY5" fmla="*/ 31089 h 6005491"/>
              <a:gd name="connsiteX6" fmla="*/ 31089 w 6896713"/>
              <a:gd name="connsiteY6" fmla="*/ 3912717 h 6005491"/>
              <a:gd name="connsiteX7" fmla="*/ 593046 w 6896713"/>
              <a:gd name="connsiteY7" fmla="*/ 5925483 h 6005491"/>
              <a:gd name="connsiteX8" fmla="*/ 633874 w 6896713"/>
              <a:gd name="connsiteY8" fmla="*/ 5989169 h 6005491"/>
              <a:gd name="connsiteX9" fmla="*/ 607415 w 6896713"/>
              <a:gd name="connsiteY9" fmla="*/ 6005491 h 6005491"/>
              <a:gd name="connsiteX10" fmla="*/ 566458 w 6896713"/>
              <a:gd name="connsiteY10" fmla="*/ 5941603 h 6005491"/>
              <a:gd name="connsiteX11" fmla="*/ 0 w 6896713"/>
              <a:gd name="connsiteY11" fmla="*/ 3912717 h 6005491"/>
              <a:gd name="connsiteX12" fmla="*/ 3912717 w 6896713"/>
              <a:gd name="connsiteY12" fmla="*/ 0 h 6005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96713" h="6005491">
                <a:moveTo>
                  <a:pt x="3912717" y="0"/>
                </a:moveTo>
                <a:cubicBezTo>
                  <a:pt x="4993184" y="0"/>
                  <a:pt x="5971363" y="437946"/>
                  <a:pt x="6679426" y="1146008"/>
                </a:cubicBezTo>
                <a:lnTo>
                  <a:pt x="6896713" y="1385085"/>
                </a:lnTo>
                <a:lnTo>
                  <a:pt x="6896713" y="1431256"/>
                </a:lnTo>
                <a:lnTo>
                  <a:pt x="6657442" y="1167992"/>
                </a:lnTo>
                <a:cubicBezTo>
                  <a:pt x="5955006" y="465555"/>
                  <a:pt x="4984599" y="31089"/>
                  <a:pt x="3912717" y="31089"/>
                </a:cubicBezTo>
                <a:cubicBezTo>
                  <a:pt x="1768953" y="31089"/>
                  <a:pt x="31089" y="1768953"/>
                  <a:pt x="31089" y="3912717"/>
                </a:cubicBezTo>
                <a:cubicBezTo>
                  <a:pt x="31089" y="4649636"/>
                  <a:pt x="236442" y="5338592"/>
                  <a:pt x="593046" y="5925483"/>
                </a:cubicBezTo>
                <a:lnTo>
                  <a:pt x="633874" y="5989169"/>
                </a:lnTo>
                <a:lnTo>
                  <a:pt x="607415" y="6005491"/>
                </a:lnTo>
                <a:lnTo>
                  <a:pt x="566458" y="5941603"/>
                </a:lnTo>
                <a:cubicBezTo>
                  <a:pt x="206998" y="5350013"/>
                  <a:pt x="0" y="4655538"/>
                  <a:pt x="0" y="3912717"/>
                </a:cubicBezTo>
                <a:cubicBezTo>
                  <a:pt x="0" y="1751783"/>
                  <a:pt x="1751783" y="0"/>
                  <a:pt x="3912717" y="0"/>
                </a:cubicBezTo>
                <a:close/>
              </a:path>
            </a:pathLst>
          </a:custGeom>
          <a:solidFill>
            <a:srgbClr val="FFFFFF">
              <a:alpha val="4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5" name="Group 104">
            <a:extLst>
              <a:ext uri="{FF2B5EF4-FFF2-40B4-BE49-F238E27FC236}">
                <a16:creationId xmlns:a16="http://schemas.microsoft.com/office/drawing/2014/main" id="{39084D60-65A6-45F8-8C17-3529E43F1C3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516018" y="331504"/>
            <a:ext cx="6675982" cy="5235326"/>
            <a:chOff x="5516018" y="331504"/>
            <a:chExt cx="6675982" cy="5235326"/>
          </a:xfrm>
        </p:grpSpPr>
        <p:cxnSp>
          <p:nvCxnSpPr>
            <p:cNvPr id="106" name="Straight Connector 105">
              <a:extLst>
                <a:ext uri="{FF2B5EF4-FFF2-40B4-BE49-F238E27FC236}">
                  <a16:creationId xmlns:a16="http://schemas.microsoft.com/office/drawing/2014/main" id="{444A2572-2BF1-4C8E-AF59-F3AD411D894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66830" y="33150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F5DF3485-B455-470C-8FA8-A1BDE087B88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20000" flipH="1">
              <a:off x="9408861" y="3383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35E9DCD0-EE49-4CB4-89B6-C25F9861C35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40000" flipH="1">
              <a:off x="9551700" y="34763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A713CF62-C96C-44E9-8C28-E3F2C6E7C62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60000" flipH="1">
              <a:off x="9688748" y="36808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2D06558F-07E9-4D78-A6F3-8BCFA9E7340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40000" flipH="1">
              <a:off x="9824866" y="38922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512D8773-83C0-4D51-9E1F-046DA7DA0DF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60000" flipH="1">
              <a:off x="9966867" y="41754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5880C3FB-3E2E-4054-A6D1-38176D6E2E0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780000" flipH="1">
              <a:off x="10104425" y="4458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8505591A-6112-4B84-8E9E-923E43C4ED6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900000" flipH="1">
              <a:off x="10240513" y="47948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54884290-8E39-4425-BB4F-48D955C1F80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080000" flipH="1">
              <a:off x="10373882" y="52435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00C383A3-6D77-41CE-8121-498BC3BA51F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200000" flipH="1">
              <a:off x="10505632" y="5706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E120A319-4A10-4542-B48C-5FB2714C4AC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320000" flipH="1">
              <a:off x="10637382" y="62134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5B15B038-50ED-419D-B142-C96EE418B5C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440000" flipH="1">
              <a:off x="10760965" y="69043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9BAFF2F4-75B2-4498-8559-BAE80D89B49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620000" flipH="1">
              <a:off x="10888991" y="7550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B56AE167-8087-4A4B-B41D-5658EEBA684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740000" flipH="1">
              <a:off x="11010193" y="81974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8D353E8A-CBA6-44F9-9C00-D0AD27C96C5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860000" flipH="1">
              <a:off x="11129014" y="89566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CA2C318A-A79F-4CAD-BA7A-51427BF9ED2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980000" flipH="1">
              <a:off x="11249872" y="9680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4F2996E3-5E01-4F22-B23C-7CD0CF72C45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160000" flipH="1">
              <a:off x="11366875" y="104808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760F6BC4-AB51-4DE7-B83C-E71FE4EC862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280000" flipH="1">
              <a:off x="11474058" y="113152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AF65FC1C-93BF-4ACA-BF17-17372DD108D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400000" flipH="1">
              <a:off x="11583303" y="122179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89F9913C-8CCE-4D56-9D2A-0C2D6866769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520000" flipH="1">
              <a:off x="11685344" y="132177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40EDD18C-1AAD-48E5-AAAD-73F4B5643C3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700000" flipH="1">
              <a:off x="11787704" y="141763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22D7A5C4-18C8-43E9-A50A-F87A362C852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820000" flipH="1">
              <a:off x="11880859" y="151793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3A0C484E-A224-4DB0-8C34-89BE54BD12F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940000" flipH="1">
              <a:off x="11969252" y="162743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79BB438E-A25F-4A7F-B209-8899B7CEC4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060000" flipH="1">
              <a:off x="12062016" y="173601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7F8BA6DC-B1E9-4F32-A5CC-8F61976B697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2074680" y="1910249"/>
              <a:ext cx="117320" cy="82912"/>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CF6D95B2-1C8D-4156-AB05-523619B4FCD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2149943" y="2083594"/>
              <a:ext cx="39676" cy="21436"/>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288409AD-A77F-4304-9E8B-08A4891C707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80000" flipH="1">
              <a:off x="9127990" y="33425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862AD08A-B385-4D18-B948-8D53B391848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00000" flipH="1">
              <a:off x="8987576" y="33663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E32A413E-FF1A-46B1-BF8B-3C1C408B344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20000" flipH="1">
              <a:off x="8844859" y="35117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3CFF4E44-2BEB-4FAE-97C9-BC6E8296D11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40000" flipH="1">
              <a:off x="8706904" y="3657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F0486C0A-9B93-46B8-932F-876BE26CEFE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720000" flipH="1">
              <a:off x="8568008" y="3878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1429BF5D-8D5B-4A48-89EE-8B779826EEC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840000" flipH="1">
              <a:off x="8429112" y="41006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CDC996EE-5EB1-4943-A1E8-70810CBD67F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960000" flipH="1">
              <a:off x="8294968" y="4462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32F833C8-E3CE-4399-B78B-9DD0EEA64C6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080000" flipH="1">
              <a:off x="8160824" y="48237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07C92DB2-78F1-4872-B9C7-C658A78869C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260000" flipH="1">
              <a:off x="8027689" y="53184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1F8A2FAA-05E1-448E-A606-FA9D67036C2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380000" flipH="1">
              <a:off x="7894554" y="58132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E5AAB5D1-1672-4825-88A7-D93923475E2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500000" flipH="1">
              <a:off x="7761419" y="63079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02CAAFDB-2BA2-4D04-8B8B-1241D5EC097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620000" flipH="1">
              <a:off x="7636645" y="68980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4C381B3C-0009-451B-BCB3-48F7810C1BA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800000" flipH="1">
              <a:off x="7511871" y="75119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2A10544C-1EAD-47FB-A17E-52C62228263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920000" flipH="1">
              <a:off x="7387899" y="81977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id="{A2540B37-D854-4525-93F8-410685438FE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040000" flipH="1">
              <a:off x="7268530" y="89316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id="{7450DFE8-D07F-435C-B5A2-47D126FD9F8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160000" flipH="1">
              <a:off x="7152030" y="97658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id="{6C1A6513-2D5D-458C-B841-D5DD9844B84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340000" flipH="1">
              <a:off x="7041695" y="106002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id="{9931CF18-850E-41CD-823E-D311BD5CCE1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460000" flipH="1">
              <a:off x="6931360" y="114346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44497A09-1B1C-4EB6-B728-6FC3A1C125F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580000" flipH="1">
              <a:off x="6819070" y="123586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FA60DE04-F3E8-437E-A2E4-A8A7BA01CB3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700000" flipH="1">
              <a:off x="6721359" y="133274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a:extLst>
                <a:ext uri="{FF2B5EF4-FFF2-40B4-BE49-F238E27FC236}">
                  <a16:creationId xmlns:a16="http://schemas.microsoft.com/office/drawing/2014/main" id="{CDBBA541-852C-4AE6-82E8-6BD13AFB4FF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880000" flipH="1">
              <a:off x="6617467" y="14294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a16="http://schemas.microsoft.com/office/drawing/2014/main" id="{2FC3362F-AD7E-45D7-BE85-7C8DD81347C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000000" flipH="1">
              <a:off x="6520032" y="152728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a16="http://schemas.microsoft.com/office/drawing/2014/main" id="{FCD83E0F-C8AF-4D52-94DB-CD949A2B165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120000" flipH="1">
              <a:off x="6429579" y="164161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60D5F865-890F-483F-B407-516CE6D2222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240000" flipH="1">
              <a:off x="6340532" y="17504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DE6A2505-E617-4419-AB05-10B779B5C2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420000" flipH="1">
              <a:off x="6261757" y="18601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a16="http://schemas.microsoft.com/office/drawing/2014/main" id="{BDFF0D66-52FC-4F64-B67F-72D9EFEED15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540000" flipH="1">
              <a:off x="6184144" y="19796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a:extLst>
                <a:ext uri="{FF2B5EF4-FFF2-40B4-BE49-F238E27FC236}">
                  <a16:creationId xmlns:a16="http://schemas.microsoft.com/office/drawing/2014/main" id="{DCC72040-7945-4051-989C-2B728F6D504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660000" flipH="1">
              <a:off x="6106531" y="209906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a:extLst>
                <a:ext uri="{FF2B5EF4-FFF2-40B4-BE49-F238E27FC236}">
                  <a16:creationId xmlns:a16="http://schemas.microsoft.com/office/drawing/2014/main" id="{96EB6302-2333-45D4-AE20-B0F6D45CC13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780000" flipH="1">
              <a:off x="6043206" y="222255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a:extLst>
                <a:ext uri="{FF2B5EF4-FFF2-40B4-BE49-F238E27FC236}">
                  <a16:creationId xmlns:a16="http://schemas.microsoft.com/office/drawing/2014/main" id="{EECC1105-D16E-411D-B4B7-80BF039BF97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960000" flipH="1">
              <a:off x="5978913" y="234430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a:extLst>
                <a:ext uri="{FF2B5EF4-FFF2-40B4-BE49-F238E27FC236}">
                  <a16:creationId xmlns:a16="http://schemas.microsoft.com/office/drawing/2014/main" id="{C7D2F518-4540-44DE-BC62-7D598EC99BB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080000" flipH="1">
              <a:off x="5912438" y="24706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a:extLst>
                <a:ext uri="{FF2B5EF4-FFF2-40B4-BE49-F238E27FC236}">
                  <a16:creationId xmlns:a16="http://schemas.microsoft.com/office/drawing/2014/main" id="{F19566BC-880A-4113-A9C4-0017E5184C1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200000" flipH="1">
              <a:off x="5858875" y="260092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a:extLst>
                <a:ext uri="{FF2B5EF4-FFF2-40B4-BE49-F238E27FC236}">
                  <a16:creationId xmlns:a16="http://schemas.microsoft.com/office/drawing/2014/main" id="{718E7D73-F4E4-4F5D-AFF9-EE491954A05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320000" flipH="1">
              <a:off x="5808182" y="273404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a:extLst>
                <a:ext uri="{FF2B5EF4-FFF2-40B4-BE49-F238E27FC236}">
                  <a16:creationId xmlns:a16="http://schemas.microsoft.com/office/drawing/2014/main" id="{8D0988A2-3571-4C16-BDEF-58254F04E5B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500000" flipH="1">
              <a:off x="5773263" y="286686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a:extLst>
                <a:ext uri="{FF2B5EF4-FFF2-40B4-BE49-F238E27FC236}">
                  <a16:creationId xmlns:a16="http://schemas.microsoft.com/office/drawing/2014/main" id="{4550BAC8-41FE-4300-910B-EE7BBD7A0C1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620000" flipH="1">
              <a:off x="5735963" y="300206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a:extLst>
                <a:ext uri="{FF2B5EF4-FFF2-40B4-BE49-F238E27FC236}">
                  <a16:creationId xmlns:a16="http://schemas.microsoft.com/office/drawing/2014/main" id="{38CD175C-18A7-4589-8C46-A61FEF6D999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740000" flipH="1">
              <a:off x="5700105" y="313891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a:extLst>
                <a:ext uri="{FF2B5EF4-FFF2-40B4-BE49-F238E27FC236}">
                  <a16:creationId xmlns:a16="http://schemas.microsoft.com/office/drawing/2014/main" id="{B6BE3031-FD1C-443C-9889-243CEEAEDF8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860000" flipH="1">
              <a:off x="5665939" y="327548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a:extLst>
                <a:ext uri="{FF2B5EF4-FFF2-40B4-BE49-F238E27FC236}">
                  <a16:creationId xmlns:a16="http://schemas.microsoft.com/office/drawing/2014/main" id="{7E37BF5D-3732-41F2-B9AF-A56C9214D63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040000" flipH="1">
              <a:off x="5644476" y="341425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a:extLst>
                <a:ext uri="{FF2B5EF4-FFF2-40B4-BE49-F238E27FC236}">
                  <a16:creationId xmlns:a16="http://schemas.microsoft.com/office/drawing/2014/main" id="{077B6718-917A-4A01-BCF8-5C6E1217B2A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160000" flipH="1">
              <a:off x="5626530" y="35546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a:extLst>
                <a:ext uri="{FF2B5EF4-FFF2-40B4-BE49-F238E27FC236}">
                  <a16:creationId xmlns:a16="http://schemas.microsoft.com/office/drawing/2014/main" id="{1C23AB5B-98FB-43F1-B590-BBA79814F21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280000" flipH="1">
              <a:off x="5616429" y="369183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a:extLst>
                <a:ext uri="{FF2B5EF4-FFF2-40B4-BE49-F238E27FC236}">
                  <a16:creationId xmlns:a16="http://schemas.microsoft.com/office/drawing/2014/main" id="{D6EEC146-226B-4C83-9C1B-DD5495DE161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400000" flipH="1">
              <a:off x="5611319" y="38353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a:extLst>
                <a:ext uri="{FF2B5EF4-FFF2-40B4-BE49-F238E27FC236}">
                  <a16:creationId xmlns:a16="http://schemas.microsoft.com/office/drawing/2014/main" id="{9C24D094-41EF-4CA2-9834-B04793FA12C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580000" flipH="1">
              <a:off x="5608540" y="397572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a:extLst>
                <a:ext uri="{FF2B5EF4-FFF2-40B4-BE49-F238E27FC236}">
                  <a16:creationId xmlns:a16="http://schemas.microsoft.com/office/drawing/2014/main" id="{8DA46AD8-674F-46C3-8A22-280F78F91AC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700000" flipH="1">
              <a:off x="5605761" y="41160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74" name="Straight Connector 173">
              <a:extLst>
                <a:ext uri="{FF2B5EF4-FFF2-40B4-BE49-F238E27FC236}">
                  <a16:creationId xmlns:a16="http://schemas.microsoft.com/office/drawing/2014/main" id="{AE9D757B-CD9D-447C-8780-79F2FF87511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820000" flipH="1">
              <a:off x="5624195" y="425421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a:extLst>
                <a:ext uri="{FF2B5EF4-FFF2-40B4-BE49-F238E27FC236}">
                  <a16:creationId xmlns:a16="http://schemas.microsoft.com/office/drawing/2014/main" id="{276B76E9-7342-43BC-B629-9180ABF5778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940000" flipH="1">
              <a:off x="5642629" y="439235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76" name="Straight Connector 175">
              <a:extLst>
                <a:ext uri="{FF2B5EF4-FFF2-40B4-BE49-F238E27FC236}">
                  <a16:creationId xmlns:a16="http://schemas.microsoft.com/office/drawing/2014/main" id="{3F25F68A-2DCB-4183-86F1-3428326E595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120000" flipH="1">
              <a:off x="5654818" y="453638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77" name="Straight Connector 176">
              <a:extLst>
                <a:ext uri="{FF2B5EF4-FFF2-40B4-BE49-F238E27FC236}">
                  <a16:creationId xmlns:a16="http://schemas.microsoft.com/office/drawing/2014/main" id="{BA5FA913-066C-4504-A753-026056454CE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240000" flipH="1">
              <a:off x="5684446" y="467136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78" name="Straight Connector 177">
              <a:extLst>
                <a:ext uri="{FF2B5EF4-FFF2-40B4-BE49-F238E27FC236}">
                  <a16:creationId xmlns:a16="http://schemas.microsoft.com/office/drawing/2014/main" id="{6A6E50AC-CA1E-4DD3-B85F-1720C019E68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360000" flipH="1">
              <a:off x="5714074" y="480873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79" name="Straight Connector 178">
              <a:extLst>
                <a:ext uri="{FF2B5EF4-FFF2-40B4-BE49-F238E27FC236}">
                  <a16:creationId xmlns:a16="http://schemas.microsoft.com/office/drawing/2014/main" id="{1224B2B1-DBD8-4BA8-8CEB-BFAC8A15D33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480000" flipH="1">
              <a:off x="5748464" y="49484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80" name="Straight Connector 179">
              <a:extLst>
                <a:ext uri="{FF2B5EF4-FFF2-40B4-BE49-F238E27FC236}">
                  <a16:creationId xmlns:a16="http://schemas.microsoft.com/office/drawing/2014/main" id="{4DEFE1E7-69A3-47F5-B8B8-C0898281B6A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660000" flipH="1">
              <a:off x="5792091" y="507760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a:extLst>
                <a:ext uri="{FF2B5EF4-FFF2-40B4-BE49-F238E27FC236}">
                  <a16:creationId xmlns:a16="http://schemas.microsoft.com/office/drawing/2014/main" id="{66F1F489-762E-4979-9EBC-50A62330B8E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780000" flipH="1">
              <a:off x="5847441" y="52112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a:extLst>
                <a:ext uri="{FF2B5EF4-FFF2-40B4-BE49-F238E27FC236}">
                  <a16:creationId xmlns:a16="http://schemas.microsoft.com/office/drawing/2014/main" id="{927DF22C-20E6-4DED-B405-1B26C521863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900000" flipH="1">
              <a:off x="5900410" y="534245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83" name="Straight Connector 182">
              <a:extLst>
                <a:ext uri="{FF2B5EF4-FFF2-40B4-BE49-F238E27FC236}">
                  <a16:creationId xmlns:a16="http://schemas.microsoft.com/office/drawing/2014/main" id="{236FD8D7-6E0F-468E-B8C4-F4E6707112A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7020000" flipH="1">
              <a:off x="5955760" y="547369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grpSp>
      <p:sp>
        <p:nvSpPr>
          <p:cNvPr id="4" name="Title 3">
            <a:extLst>
              <a:ext uri="{FF2B5EF4-FFF2-40B4-BE49-F238E27FC236}">
                <a16:creationId xmlns:a16="http://schemas.microsoft.com/office/drawing/2014/main" id="{49E4F30E-CE10-A041-9315-2D7BFD091E77}"/>
              </a:ext>
            </a:extLst>
          </p:cNvPr>
          <p:cNvSpPr>
            <a:spLocks noGrp="1"/>
          </p:cNvSpPr>
          <p:nvPr>
            <p:ph type="ctrTitle"/>
          </p:nvPr>
        </p:nvSpPr>
        <p:spPr>
          <a:xfrm>
            <a:off x="6646333" y="2032000"/>
            <a:ext cx="4513792" cy="2819398"/>
          </a:xfrm>
        </p:spPr>
        <p:txBody>
          <a:bodyPr>
            <a:normAutofit/>
          </a:bodyPr>
          <a:lstStyle/>
          <a:p>
            <a:r>
              <a:rPr lang="en-US">
                <a:latin typeface="Britannic Bold" panose="020B0903060703020204" pitchFamily="34" charset="0"/>
              </a:rPr>
              <a:t>What is Hope?</a:t>
            </a:r>
          </a:p>
        </p:txBody>
      </p:sp>
      <p:sp>
        <p:nvSpPr>
          <p:cNvPr id="5" name="Subtitle 4">
            <a:extLst>
              <a:ext uri="{FF2B5EF4-FFF2-40B4-BE49-F238E27FC236}">
                <a16:creationId xmlns:a16="http://schemas.microsoft.com/office/drawing/2014/main" id="{D0FF1E08-D51F-EF48-BD09-F1E4D33851D0}"/>
              </a:ext>
            </a:extLst>
          </p:cNvPr>
          <p:cNvSpPr>
            <a:spLocks noGrp="1"/>
          </p:cNvSpPr>
          <p:nvPr>
            <p:ph type="subTitle" idx="1"/>
          </p:nvPr>
        </p:nvSpPr>
        <p:spPr>
          <a:xfrm>
            <a:off x="6646333" y="4851399"/>
            <a:ext cx="4513792" cy="914401"/>
          </a:xfrm>
        </p:spPr>
        <p:txBody>
          <a:bodyPr>
            <a:normAutofit/>
          </a:bodyPr>
          <a:lstStyle/>
          <a:p>
            <a:pPr>
              <a:lnSpc>
                <a:spcPct val="90000"/>
              </a:lnSpc>
            </a:pPr>
            <a:r>
              <a:rPr lang="en-US" sz="1500">
                <a:latin typeface="Georgia Pro Black" panose="02040A02050405020203" pitchFamily="18" charset="0"/>
              </a:rPr>
              <a:t>The feeling that what is wanted can be had or that events will turn out for the best.</a:t>
            </a:r>
          </a:p>
        </p:txBody>
      </p:sp>
    </p:spTree>
    <p:extLst>
      <p:ext uri="{BB962C8B-B14F-4D97-AF65-F5344CB8AC3E}">
        <p14:creationId xmlns:p14="http://schemas.microsoft.com/office/powerpoint/2010/main" val="42675115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87C0073-D61A-8347-A2E9-F1EC8EB40D1F}"/>
              </a:ext>
            </a:extLst>
          </p:cNvPr>
          <p:cNvSpPr>
            <a:spLocks noGrp="1"/>
          </p:cNvSpPr>
          <p:nvPr>
            <p:ph type="title"/>
          </p:nvPr>
        </p:nvSpPr>
        <p:spPr>
          <a:xfrm>
            <a:off x="191025" y="2863001"/>
            <a:ext cx="5371138" cy="2833708"/>
          </a:xfrm>
        </p:spPr>
        <p:txBody>
          <a:bodyPr vert="horz" lIns="91440" tIns="45720" rIns="91440" bIns="45720" rtlCol="0" anchor="ctr">
            <a:normAutofit fontScale="90000"/>
          </a:bodyPr>
          <a:lstStyle/>
          <a:p>
            <a:pPr algn="r"/>
            <a:r>
              <a:rPr lang="en-US" sz="5100"/>
              <a:t>Have you ever tried to instill hope in someone?</a:t>
            </a:r>
          </a:p>
        </p:txBody>
      </p:sp>
      <p:sp>
        <p:nvSpPr>
          <p:cNvPr id="5" name="Text Placeholder 4">
            <a:extLst>
              <a:ext uri="{FF2B5EF4-FFF2-40B4-BE49-F238E27FC236}">
                <a16:creationId xmlns:a16="http://schemas.microsoft.com/office/drawing/2014/main" id="{A582067C-D414-8644-BBA2-F48F93ED1C80}"/>
              </a:ext>
            </a:extLst>
          </p:cNvPr>
          <p:cNvSpPr>
            <a:spLocks noGrp="1"/>
          </p:cNvSpPr>
          <p:nvPr>
            <p:ph type="body" idx="1"/>
          </p:nvPr>
        </p:nvSpPr>
        <p:spPr>
          <a:xfrm>
            <a:off x="7800393" y="4327071"/>
            <a:ext cx="3874530" cy="1935636"/>
          </a:xfrm>
        </p:spPr>
        <p:txBody>
          <a:bodyPr vert="horz" lIns="91440" tIns="45720" rIns="91440" bIns="45720" rtlCol="0" anchor="ctr">
            <a:normAutofit fontScale="40000" lnSpcReduction="20000"/>
          </a:bodyPr>
          <a:lstStyle/>
          <a:p>
            <a:pPr algn="ctr"/>
            <a:r>
              <a:rPr lang="en-US" sz="5200">
                <a:solidFill>
                  <a:schemeClr val="tx1"/>
                </a:solidFill>
                <a:latin typeface="Georgia Pro Black" panose="02040A02050405020203" pitchFamily="18" charset="0"/>
              </a:rPr>
              <a:t>How?</a:t>
            </a:r>
          </a:p>
          <a:p>
            <a:pPr algn="ctr"/>
            <a:r>
              <a:rPr lang="en-US" sz="5200">
                <a:solidFill>
                  <a:schemeClr val="tx1"/>
                </a:solidFill>
                <a:latin typeface="Georgia Pro Black" panose="02040A02050405020203" pitchFamily="18" charset="0"/>
              </a:rPr>
              <a:t>Truth</a:t>
            </a:r>
          </a:p>
          <a:p>
            <a:pPr algn="ctr"/>
            <a:r>
              <a:rPr lang="en-US" sz="5200">
                <a:solidFill>
                  <a:schemeClr val="tx1"/>
                </a:solidFill>
                <a:latin typeface="Georgia Pro Black" panose="02040A02050405020203" pitchFamily="18" charset="0"/>
              </a:rPr>
              <a:t>Cause and Effect</a:t>
            </a:r>
          </a:p>
          <a:p>
            <a:pPr algn="ctr"/>
            <a:r>
              <a:rPr lang="en-US" sz="5200">
                <a:solidFill>
                  <a:schemeClr val="tx1"/>
                </a:solidFill>
                <a:latin typeface="Georgia Pro Black" panose="02040A02050405020203" pitchFamily="18" charset="0"/>
              </a:rPr>
              <a:t>Beneficial Outcome</a:t>
            </a:r>
          </a:p>
          <a:p>
            <a:endParaRPr lang="en-US" sz="2200">
              <a:solidFill>
                <a:schemeClr val="tx1"/>
              </a:solidFill>
            </a:endParaRPr>
          </a:p>
          <a:p>
            <a:endParaRPr lang="en-US" sz="2200">
              <a:solidFill>
                <a:schemeClr val="tx1"/>
              </a:solidFill>
            </a:endParaRPr>
          </a:p>
        </p:txBody>
      </p:sp>
      <p:pic>
        <p:nvPicPr>
          <p:cNvPr id="6" name="Picture 5">
            <a:extLst>
              <a:ext uri="{FF2B5EF4-FFF2-40B4-BE49-F238E27FC236}">
                <a16:creationId xmlns:a16="http://schemas.microsoft.com/office/drawing/2014/main" id="{84A33ACB-6896-BF4A-8226-B60B2FE837CA}"/>
              </a:ext>
            </a:extLst>
          </p:cNvPr>
          <p:cNvPicPr>
            <a:picLocks noChangeAspect="1"/>
          </p:cNvPicPr>
          <p:nvPr/>
        </p:nvPicPr>
        <p:blipFill rotWithShape="1">
          <a:blip r:embed="rId2"/>
          <a:srcRect r="25226" b="-2"/>
          <a:stretch/>
        </p:blipFill>
        <p:spPr>
          <a:xfrm>
            <a:off x="6492113" y="10"/>
            <a:ext cx="5699887" cy="4059234"/>
          </a:xfrm>
          <a:custGeom>
            <a:avLst/>
            <a:gdLst/>
            <a:ahLst/>
            <a:cxnLst/>
            <a:rect l="l" t="t" r="r" b="b"/>
            <a:pathLst>
              <a:path w="5699887" h="4059244">
                <a:moveTo>
                  <a:pt x="0" y="0"/>
                </a:moveTo>
                <a:lnTo>
                  <a:pt x="5699887" y="0"/>
                </a:lnTo>
                <a:lnTo>
                  <a:pt x="5699887" y="3944096"/>
                </a:lnTo>
                <a:lnTo>
                  <a:pt x="5525775" y="3980429"/>
                </a:lnTo>
                <a:cubicBezTo>
                  <a:pt x="5246154" y="4032190"/>
                  <a:pt x="4957865" y="4059244"/>
                  <a:pt x="4663256" y="4059244"/>
                </a:cubicBezTo>
                <a:cubicBezTo>
                  <a:pt x="2306390" y="4059244"/>
                  <a:pt x="353936" y="2327747"/>
                  <a:pt x="8566" y="67422"/>
                </a:cubicBezTo>
                <a:close/>
              </a:path>
            </a:pathLst>
          </a:custGeom>
        </p:spPr>
      </p:pic>
    </p:spTree>
    <p:extLst>
      <p:ext uri="{BB962C8B-B14F-4D97-AF65-F5344CB8AC3E}">
        <p14:creationId xmlns:p14="http://schemas.microsoft.com/office/powerpoint/2010/main" val="216536968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31CE36-DDD8-2F47-BA37-6F02C66F9374}"/>
              </a:ext>
            </a:extLst>
          </p:cNvPr>
          <p:cNvSpPr>
            <a:spLocks noGrp="1"/>
          </p:cNvSpPr>
          <p:nvPr>
            <p:ph type="title"/>
          </p:nvPr>
        </p:nvSpPr>
        <p:spPr>
          <a:xfrm>
            <a:off x="481013" y="3752849"/>
            <a:ext cx="3290887" cy="2452687"/>
          </a:xfrm>
        </p:spPr>
        <p:txBody>
          <a:bodyPr anchor="ctr">
            <a:normAutofit fontScale="90000"/>
          </a:bodyPr>
          <a:lstStyle/>
          <a:p>
            <a:r>
              <a:rPr lang="en-US" sz="3600">
                <a:latin typeface="Georgia Pro Black" panose="02000000000000000000" pitchFamily="2" charset="0"/>
                <a:ea typeface="Georgia Pro Black" panose="02000000000000000000" pitchFamily="2" charset="0"/>
              </a:rPr>
              <a:t>Paul presents them with the truth</a:t>
            </a:r>
          </a:p>
        </p:txBody>
      </p:sp>
      <p:pic>
        <p:nvPicPr>
          <p:cNvPr id="4" name="Picture 3">
            <a:extLst>
              <a:ext uri="{FF2B5EF4-FFF2-40B4-BE49-F238E27FC236}">
                <a16:creationId xmlns:a16="http://schemas.microsoft.com/office/drawing/2014/main" id="{C5DDD78E-5A38-2247-A243-9770CBDF372E}"/>
              </a:ext>
            </a:extLst>
          </p:cNvPr>
          <p:cNvPicPr>
            <a:picLocks noChangeAspect="1"/>
          </p:cNvPicPr>
          <p:nvPr/>
        </p:nvPicPr>
        <p:blipFill rotWithShape="1">
          <a:blip r:embed="rId2"/>
          <a:srcRect t="19809" b="23037"/>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Content Placeholder 2">
            <a:extLst>
              <a:ext uri="{FF2B5EF4-FFF2-40B4-BE49-F238E27FC236}">
                <a16:creationId xmlns:a16="http://schemas.microsoft.com/office/drawing/2014/main" id="{A810A4A6-15C8-834B-9156-95466E2C06F2}"/>
              </a:ext>
            </a:extLst>
          </p:cNvPr>
          <p:cNvSpPr>
            <a:spLocks noGrp="1"/>
          </p:cNvSpPr>
          <p:nvPr>
            <p:ph idx="1"/>
          </p:nvPr>
        </p:nvSpPr>
        <p:spPr>
          <a:xfrm>
            <a:off x="4223982" y="3752850"/>
            <a:ext cx="7485413" cy="2452687"/>
          </a:xfrm>
        </p:spPr>
        <p:txBody>
          <a:bodyPr anchor="ctr">
            <a:normAutofit fontScale="92500" lnSpcReduction="20000"/>
          </a:bodyPr>
          <a:lstStyle/>
          <a:p>
            <a:pPr marL="0" indent="0">
              <a:buNone/>
            </a:pPr>
            <a:r>
              <a:rPr lang="en-US" sz="1800" b="1" i="0" baseline="30000">
                <a:effectLst/>
                <a:latin typeface="Arial" panose="020B0604020202020204" pitchFamily="34" charset="0"/>
              </a:rPr>
              <a:t> </a:t>
            </a:r>
          </a:p>
          <a:p>
            <a:pPr marL="0" indent="0">
              <a:buNone/>
            </a:pPr>
            <a:r>
              <a:rPr lang="en-US" sz="3600"/>
              <a:t>1 Corinthians 15:20</a:t>
            </a:r>
          </a:p>
          <a:p>
            <a:pPr marL="0" indent="0">
              <a:buNone/>
            </a:pPr>
            <a:r>
              <a:rPr lang="en-US" sz="3600" b="0" i="0">
                <a:effectLst/>
                <a:latin typeface="Helvetica Neue"/>
              </a:rPr>
              <a:t>But now is Christ risen from the dead, and become the </a:t>
            </a:r>
            <a:r>
              <a:rPr lang="en-US" sz="4000" b="1" i="0">
                <a:solidFill>
                  <a:srgbClr val="FF0000"/>
                </a:solidFill>
                <a:effectLst/>
                <a:latin typeface="Helvetica Neue"/>
              </a:rPr>
              <a:t>firstfruits</a:t>
            </a:r>
            <a:r>
              <a:rPr lang="en-US" sz="3600" b="0" i="0">
                <a:effectLst/>
                <a:latin typeface="Helvetica Neue"/>
              </a:rPr>
              <a:t> of them that slept.</a:t>
            </a:r>
          </a:p>
          <a:p>
            <a:endParaRPr lang="en-US" sz="1800"/>
          </a:p>
        </p:txBody>
      </p:sp>
    </p:spTree>
    <p:extLst>
      <p:ext uri="{BB962C8B-B14F-4D97-AF65-F5344CB8AC3E}">
        <p14:creationId xmlns:p14="http://schemas.microsoft.com/office/powerpoint/2010/main" val="226089502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85B77F-778F-1343-8A20-C7F8E62E066E}"/>
              </a:ext>
            </a:extLst>
          </p:cNvPr>
          <p:cNvSpPr>
            <a:spLocks noGrp="1"/>
          </p:cNvSpPr>
          <p:nvPr>
            <p:ph type="title"/>
          </p:nvPr>
        </p:nvSpPr>
        <p:spPr>
          <a:xfrm>
            <a:off x="481013" y="3752849"/>
            <a:ext cx="3290887" cy="2452687"/>
          </a:xfrm>
        </p:spPr>
        <p:txBody>
          <a:bodyPr anchor="ctr">
            <a:normAutofit/>
          </a:bodyPr>
          <a:lstStyle/>
          <a:p>
            <a:pPr algn="ctr"/>
            <a:r>
              <a:rPr lang="en-US" b="1">
                <a:latin typeface="Georgia Pro Black" panose="02040A02050405020203" pitchFamily="18" charset="0"/>
              </a:rPr>
              <a:t>Paul shows Cause and Effect</a:t>
            </a:r>
            <a:r>
              <a:rPr lang="en-US" sz="3600"/>
              <a:t> </a:t>
            </a:r>
          </a:p>
        </p:txBody>
      </p:sp>
      <p:pic>
        <p:nvPicPr>
          <p:cNvPr id="4" name="Picture 3">
            <a:extLst>
              <a:ext uri="{FF2B5EF4-FFF2-40B4-BE49-F238E27FC236}">
                <a16:creationId xmlns:a16="http://schemas.microsoft.com/office/drawing/2014/main" id="{EE265FAD-D8A0-7947-A1C0-CEB61E0D2305}"/>
              </a:ext>
            </a:extLst>
          </p:cNvPr>
          <p:cNvPicPr>
            <a:picLocks noChangeAspect="1"/>
          </p:cNvPicPr>
          <p:nvPr/>
        </p:nvPicPr>
        <p:blipFill rotWithShape="1">
          <a:blip r:embed="rId2"/>
          <a:srcRect t="6381" b="39513"/>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Content Placeholder 2">
            <a:extLst>
              <a:ext uri="{FF2B5EF4-FFF2-40B4-BE49-F238E27FC236}">
                <a16:creationId xmlns:a16="http://schemas.microsoft.com/office/drawing/2014/main" id="{BB4A51CA-3CFD-FE40-B097-83AD96B9B9E0}"/>
              </a:ext>
            </a:extLst>
          </p:cNvPr>
          <p:cNvSpPr>
            <a:spLocks noGrp="1"/>
          </p:cNvSpPr>
          <p:nvPr>
            <p:ph idx="1"/>
          </p:nvPr>
        </p:nvSpPr>
        <p:spPr>
          <a:xfrm>
            <a:off x="4223982" y="3752850"/>
            <a:ext cx="7485413" cy="2452687"/>
          </a:xfrm>
        </p:spPr>
        <p:txBody>
          <a:bodyPr anchor="ctr">
            <a:noAutofit/>
          </a:bodyPr>
          <a:lstStyle/>
          <a:p>
            <a:r>
              <a:rPr lang="en-US" sz="3600" b="1" i="0" baseline="30000">
                <a:effectLst/>
                <a:latin typeface="Arial" panose="020B0604020202020204" pitchFamily="34" charset="0"/>
              </a:rPr>
              <a:t>21 </a:t>
            </a:r>
            <a:r>
              <a:rPr lang="en-US" sz="3600" b="0" i="0">
                <a:effectLst/>
                <a:latin typeface="Helvetica Neue"/>
              </a:rPr>
              <a:t>For since by man came death, by man came also the resurrection of the dead.</a:t>
            </a:r>
          </a:p>
          <a:p>
            <a:r>
              <a:rPr lang="en-US" sz="3600" b="1" i="0" baseline="30000">
                <a:effectLst/>
                <a:latin typeface="Arial" panose="020B0604020202020204" pitchFamily="34" charset="0"/>
              </a:rPr>
              <a:t>22 </a:t>
            </a:r>
            <a:r>
              <a:rPr lang="en-US" sz="3600" b="0" i="0">
                <a:effectLst/>
                <a:latin typeface="Helvetica Neue"/>
              </a:rPr>
              <a:t>For as in Adam all die, even so in Christ shall all be made alive.</a:t>
            </a:r>
            <a:endParaRPr lang="en-US" sz="3600"/>
          </a:p>
        </p:txBody>
      </p:sp>
    </p:spTree>
    <p:extLst>
      <p:ext uri="{BB962C8B-B14F-4D97-AF65-F5344CB8AC3E}">
        <p14:creationId xmlns:p14="http://schemas.microsoft.com/office/powerpoint/2010/main" val="353778884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3E0FE8-F83B-E34C-B56A-40C8E589CC24}"/>
              </a:ext>
            </a:extLst>
          </p:cNvPr>
          <p:cNvSpPr>
            <a:spLocks noGrp="1"/>
          </p:cNvSpPr>
          <p:nvPr>
            <p:ph type="title"/>
          </p:nvPr>
        </p:nvSpPr>
        <p:spPr/>
        <p:txBody>
          <a:bodyPr/>
          <a:lstStyle/>
          <a:p>
            <a:pPr algn="ctr"/>
            <a:r>
              <a:rPr lang="en-US"/>
              <a:t>Contrast of the 1</a:t>
            </a:r>
            <a:r>
              <a:rPr lang="en-US" baseline="30000"/>
              <a:t>st</a:t>
            </a:r>
            <a:r>
              <a:rPr lang="en-US"/>
              <a:t> Adam and the last Adam</a:t>
            </a:r>
            <a:br>
              <a:rPr lang="en-US"/>
            </a:br>
            <a:r>
              <a:rPr lang="en-US" sz="3200"/>
              <a:t>Cause and Effect</a:t>
            </a:r>
          </a:p>
        </p:txBody>
      </p:sp>
      <p:sp>
        <p:nvSpPr>
          <p:cNvPr id="4" name="Text Placeholder 3">
            <a:extLst>
              <a:ext uri="{FF2B5EF4-FFF2-40B4-BE49-F238E27FC236}">
                <a16:creationId xmlns:a16="http://schemas.microsoft.com/office/drawing/2014/main" id="{D620A31B-E4BF-3749-A6D3-DE38A5AF6F19}"/>
              </a:ext>
            </a:extLst>
          </p:cNvPr>
          <p:cNvSpPr>
            <a:spLocks noGrp="1"/>
          </p:cNvSpPr>
          <p:nvPr>
            <p:ph type="body" idx="1"/>
          </p:nvPr>
        </p:nvSpPr>
        <p:spPr/>
        <p:txBody>
          <a:bodyPr/>
          <a:lstStyle/>
          <a:p>
            <a:pPr algn="ctr"/>
            <a:r>
              <a:rPr lang="en-US" sz="3600"/>
              <a:t>Adam	 </a:t>
            </a:r>
            <a:r>
              <a:rPr lang="en-US"/>
              <a:t>	</a:t>
            </a:r>
          </a:p>
        </p:txBody>
      </p:sp>
      <p:sp>
        <p:nvSpPr>
          <p:cNvPr id="3" name="Content Placeholder 2">
            <a:extLst>
              <a:ext uri="{FF2B5EF4-FFF2-40B4-BE49-F238E27FC236}">
                <a16:creationId xmlns:a16="http://schemas.microsoft.com/office/drawing/2014/main" id="{B67B1CA8-E7CE-1248-AD30-FB2906117077}"/>
              </a:ext>
            </a:extLst>
          </p:cNvPr>
          <p:cNvSpPr>
            <a:spLocks noGrp="1"/>
          </p:cNvSpPr>
          <p:nvPr>
            <p:ph sz="half" idx="2"/>
          </p:nvPr>
        </p:nvSpPr>
        <p:spPr/>
        <p:txBody>
          <a:bodyPr/>
          <a:lstStyle/>
          <a:p>
            <a:r>
              <a:rPr lang="en-US">
                <a:latin typeface="Georgia Pro Black" panose="02040A02050405020203" pitchFamily="18" charset="0"/>
              </a:rPr>
              <a:t>Brought Death</a:t>
            </a:r>
          </a:p>
          <a:p>
            <a:r>
              <a:rPr lang="en-US">
                <a:latin typeface="Georgia Pro Black" panose="02040A02050405020203" pitchFamily="18" charset="0"/>
              </a:rPr>
              <a:t>All die</a:t>
            </a:r>
          </a:p>
          <a:p>
            <a:r>
              <a:rPr lang="en-US">
                <a:latin typeface="Georgia Pro Black" panose="02040A02050405020203" pitchFamily="18" charset="0"/>
              </a:rPr>
              <a:t>Was made a living soul</a:t>
            </a:r>
          </a:p>
          <a:p>
            <a:r>
              <a:rPr lang="en-US">
                <a:latin typeface="Georgia Pro Black" panose="02040A02050405020203" pitchFamily="18" charset="0"/>
              </a:rPr>
              <a:t>Of the earth</a:t>
            </a:r>
          </a:p>
          <a:p>
            <a:r>
              <a:rPr lang="en-US">
                <a:latin typeface="Georgia Pro Black" panose="02040A02050405020203" pitchFamily="18" charset="0"/>
              </a:rPr>
              <a:t>Because of his disobedience sin entered the world	</a:t>
            </a:r>
          </a:p>
        </p:txBody>
      </p:sp>
      <p:sp>
        <p:nvSpPr>
          <p:cNvPr id="5" name="Text Placeholder 4">
            <a:extLst>
              <a:ext uri="{FF2B5EF4-FFF2-40B4-BE49-F238E27FC236}">
                <a16:creationId xmlns:a16="http://schemas.microsoft.com/office/drawing/2014/main" id="{A45562E8-8301-3343-9656-0DF1518BB9F7}"/>
              </a:ext>
            </a:extLst>
          </p:cNvPr>
          <p:cNvSpPr>
            <a:spLocks noGrp="1"/>
          </p:cNvSpPr>
          <p:nvPr>
            <p:ph type="body" sz="quarter" idx="3"/>
          </p:nvPr>
        </p:nvSpPr>
        <p:spPr/>
        <p:txBody>
          <a:bodyPr>
            <a:normAutofit fontScale="92500" lnSpcReduction="10000"/>
          </a:bodyPr>
          <a:lstStyle/>
          <a:p>
            <a:pPr algn="ctr"/>
            <a:r>
              <a:rPr lang="en-US" sz="3600"/>
              <a:t>Christ</a:t>
            </a:r>
          </a:p>
        </p:txBody>
      </p:sp>
      <p:sp>
        <p:nvSpPr>
          <p:cNvPr id="6" name="Content Placeholder 5">
            <a:extLst>
              <a:ext uri="{FF2B5EF4-FFF2-40B4-BE49-F238E27FC236}">
                <a16:creationId xmlns:a16="http://schemas.microsoft.com/office/drawing/2014/main" id="{00CEB68F-184C-CE48-AD57-35C8CFB19552}"/>
              </a:ext>
            </a:extLst>
          </p:cNvPr>
          <p:cNvSpPr>
            <a:spLocks noGrp="1"/>
          </p:cNvSpPr>
          <p:nvPr>
            <p:ph sz="quarter" idx="4"/>
          </p:nvPr>
        </p:nvSpPr>
        <p:spPr/>
        <p:txBody>
          <a:bodyPr/>
          <a:lstStyle/>
          <a:p>
            <a:r>
              <a:rPr lang="en-US">
                <a:latin typeface="Georgia Pro Black" panose="02040A02050405020203" pitchFamily="18" charset="0"/>
              </a:rPr>
              <a:t>Brought Life</a:t>
            </a:r>
          </a:p>
          <a:p>
            <a:r>
              <a:rPr lang="en-US">
                <a:latin typeface="Georgia Pro Black" panose="02040A02050405020203" pitchFamily="18" charset="0"/>
              </a:rPr>
              <a:t>All are made alive</a:t>
            </a:r>
          </a:p>
          <a:p>
            <a:r>
              <a:rPr lang="en-US">
                <a:latin typeface="Georgia Pro Black" panose="02040A02050405020203" pitchFamily="18" charset="0"/>
              </a:rPr>
              <a:t>Was a quickening Spirit</a:t>
            </a:r>
          </a:p>
          <a:p>
            <a:r>
              <a:rPr lang="en-US">
                <a:latin typeface="Georgia Pro Black" panose="02040A02050405020203" pitchFamily="18" charset="0"/>
              </a:rPr>
              <a:t>The Lord from Heaven</a:t>
            </a:r>
          </a:p>
          <a:p>
            <a:r>
              <a:rPr lang="en-US">
                <a:latin typeface="Georgia Pro Black" panose="02040A02050405020203" pitchFamily="18" charset="0"/>
              </a:rPr>
              <a:t>Because of His obedience many were made righteous</a:t>
            </a:r>
          </a:p>
        </p:txBody>
      </p:sp>
    </p:spTree>
    <p:extLst>
      <p:ext uri="{BB962C8B-B14F-4D97-AF65-F5344CB8AC3E}">
        <p14:creationId xmlns:p14="http://schemas.microsoft.com/office/powerpoint/2010/main" val="256742599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1C44440-7F80-E541-B3F7-CD7354291556}"/>
              </a:ext>
            </a:extLst>
          </p:cNvPr>
          <p:cNvSpPr>
            <a:spLocks noGrp="1"/>
          </p:cNvSpPr>
          <p:nvPr>
            <p:ph type="title"/>
          </p:nvPr>
        </p:nvSpPr>
        <p:spPr>
          <a:xfrm>
            <a:off x="655320" y="365125"/>
            <a:ext cx="5120114" cy="1692794"/>
          </a:xfrm>
        </p:spPr>
        <p:txBody>
          <a:bodyPr vert="horz" lIns="91440" tIns="45720" rIns="91440" bIns="45720" rtlCol="0" anchor="ctr">
            <a:normAutofit/>
          </a:bodyPr>
          <a:lstStyle/>
          <a:p>
            <a:r>
              <a:rPr lang="en-US"/>
              <a:t>Paul begins to tell them the BENEFITS</a:t>
            </a:r>
          </a:p>
        </p:txBody>
      </p:sp>
      <p:sp>
        <p:nvSpPr>
          <p:cNvPr id="6" name="Content Placeholder 5">
            <a:extLst>
              <a:ext uri="{FF2B5EF4-FFF2-40B4-BE49-F238E27FC236}">
                <a16:creationId xmlns:a16="http://schemas.microsoft.com/office/drawing/2014/main" id="{99892FCF-02E8-C947-9268-E3C3F0BA3814}"/>
              </a:ext>
            </a:extLst>
          </p:cNvPr>
          <p:cNvSpPr>
            <a:spLocks noGrp="1"/>
          </p:cNvSpPr>
          <p:nvPr>
            <p:ph idx="1"/>
          </p:nvPr>
        </p:nvSpPr>
        <p:spPr>
          <a:xfrm>
            <a:off x="655321" y="2575034"/>
            <a:ext cx="5848893" cy="3462228"/>
          </a:xfrm>
        </p:spPr>
        <p:txBody>
          <a:bodyPr vert="horz" lIns="91440" tIns="45720" rIns="91440" bIns="45720" rtlCol="0">
            <a:normAutofit fontScale="70000" lnSpcReduction="20000"/>
          </a:bodyPr>
          <a:lstStyle/>
          <a:p>
            <a:endParaRPr lang="en-US" sz="1800" b="0" i="0">
              <a:effectLst/>
            </a:endParaRPr>
          </a:p>
          <a:p>
            <a:r>
              <a:rPr lang="en-US" sz="4800" b="1" i="0" baseline="30000">
                <a:effectLst/>
                <a:latin typeface="Georgia Pro Black" panose="02040A02050405020203" pitchFamily="18" charset="0"/>
              </a:rPr>
              <a:t>23 </a:t>
            </a:r>
            <a:r>
              <a:rPr lang="en-US" sz="4800" b="0" i="0">
                <a:effectLst/>
                <a:latin typeface="Georgia Pro Black" panose="02040A02050405020203" pitchFamily="18" charset="0"/>
              </a:rPr>
              <a:t>But every man </a:t>
            </a:r>
            <a:r>
              <a:rPr lang="en-US" sz="4800" b="0" i="0">
                <a:solidFill>
                  <a:srgbClr val="FF0000"/>
                </a:solidFill>
                <a:effectLst/>
                <a:latin typeface="Georgia Pro Black" panose="02040A02050405020203" pitchFamily="18" charset="0"/>
              </a:rPr>
              <a:t>in his own order: </a:t>
            </a:r>
            <a:r>
              <a:rPr lang="en-US" sz="4800" b="0" i="0">
                <a:effectLst/>
                <a:latin typeface="Georgia Pro Black" panose="02040A02050405020203" pitchFamily="18" charset="0"/>
              </a:rPr>
              <a:t>Christ the </a:t>
            </a:r>
            <a:r>
              <a:rPr lang="en-US" sz="4800" b="0" i="0">
                <a:solidFill>
                  <a:srgbClr val="FF0000"/>
                </a:solidFill>
                <a:effectLst/>
                <a:latin typeface="Georgia Pro Black" panose="02040A02050405020203" pitchFamily="18" charset="0"/>
              </a:rPr>
              <a:t>firstfruits;</a:t>
            </a:r>
            <a:r>
              <a:rPr lang="en-US" sz="4800" b="0" i="0">
                <a:effectLst/>
                <a:latin typeface="Georgia Pro Black" panose="02040A02050405020203" pitchFamily="18" charset="0"/>
              </a:rPr>
              <a:t> afterward they that are Christ's at his coming.</a:t>
            </a:r>
          </a:p>
        </p:txBody>
      </p:sp>
      <p:pic>
        <p:nvPicPr>
          <p:cNvPr id="7" name="Picture 6">
            <a:extLst>
              <a:ext uri="{FF2B5EF4-FFF2-40B4-BE49-F238E27FC236}">
                <a16:creationId xmlns:a16="http://schemas.microsoft.com/office/drawing/2014/main" id="{C41EB2DE-2A9A-E942-AB18-99D8A6E3F38C}"/>
              </a:ext>
            </a:extLst>
          </p:cNvPr>
          <p:cNvPicPr>
            <a:picLocks noChangeAspect="1"/>
          </p:cNvPicPr>
          <p:nvPr/>
        </p:nvPicPr>
        <p:blipFill rotWithShape="1">
          <a:blip r:embed="rId2"/>
          <a:srcRect l="15946" r="32273"/>
          <a:stretch/>
        </p:blipFill>
        <p:spPr>
          <a:xfrm>
            <a:off x="5878849" y="10"/>
            <a:ext cx="6313150" cy="6857987"/>
          </a:xfrm>
          <a:custGeom>
            <a:avLst/>
            <a:gdLst/>
            <a:ahLst/>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16897461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A3C7432-BF8A-4345-AA33-296FEBCF4EEB}"/>
              </a:ext>
            </a:extLst>
          </p:cNvPr>
          <p:cNvSpPr>
            <a:spLocks noGrp="1"/>
          </p:cNvSpPr>
          <p:nvPr>
            <p:ph idx="1"/>
          </p:nvPr>
        </p:nvSpPr>
        <p:spPr>
          <a:xfrm>
            <a:off x="0" y="1663095"/>
            <a:ext cx="14841461" cy="2313215"/>
          </a:xfrm>
        </p:spPr>
        <p:txBody>
          <a:bodyPr>
            <a:noAutofit/>
          </a:bodyPr>
          <a:lstStyle/>
          <a:p>
            <a:r>
              <a:rPr lang="en-US" sz="6400" b="1" dirty="0"/>
              <a:t>                  Jesus Is Alive</a:t>
            </a:r>
          </a:p>
          <a:p>
            <a:endParaRPr lang="en-US" sz="8000" b="1" dirty="0"/>
          </a:p>
          <a:p>
            <a:endParaRPr lang="en-US" sz="8000" b="1" dirty="0"/>
          </a:p>
          <a:p>
            <a:r>
              <a:rPr lang="en-US" sz="1900" dirty="0"/>
              <a:t>         Reading the narrative from Scripture:  Mark 16: 1-8; John 20: 1-18</a:t>
            </a:r>
          </a:p>
        </p:txBody>
      </p:sp>
      <p:sp>
        <p:nvSpPr>
          <p:cNvPr id="5" name="Content Placeholder 2">
            <a:extLst>
              <a:ext uri="{FF2B5EF4-FFF2-40B4-BE49-F238E27FC236}">
                <a16:creationId xmlns:a16="http://schemas.microsoft.com/office/drawing/2014/main" id="{DD3BDD7D-79E9-2A4E-94E7-FC96547D45DC}"/>
              </a:ext>
            </a:extLst>
          </p:cNvPr>
          <p:cNvSpPr txBox="1">
            <a:spLocks noGrp="1"/>
          </p:cNvSpPr>
          <p:nvPr>
            <p:ph type="title"/>
          </p:nvPr>
        </p:nvSpPr>
        <p:spPr>
          <a:xfrm>
            <a:off x="838200" y="710595"/>
            <a:ext cx="10515600" cy="260047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6400" b="1" dirty="0"/>
          </a:p>
          <a:p>
            <a:endParaRPr lang="en-US" sz="8000" b="1" dirty="0"/>
          </a:p>
          <a:p>
            <a:endParaRPr lang="en-US" sz="8000" b="1" dirty="0"/>
          </a:p>
          <a:p>
            <a:endParaRPr lang="en-US" sz="8000" b="1" dirty="0"/>
          </a:p>
        </p:txBody>
      </p:sp>
    </p:spTree>
    <p:extLst>
      <p:ext uri="{BB962C8B-B14F-4D97-AF65-F5344CB8AC3E}">
        <p14:creationId xmlns:p14="http://schemas.microsoft.com/office/powerpoint/2010/main" val="139447330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BECFFDC-94DB-4DA3-94FE-22FEDDA8FA3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pic>
        <p:nvPicPr>
          <p:cNvPr id="4" name="Picture 3">
            <a:extLst>
              <a:ext uri="{FF2B5EF4-FFF2-40B4-BE49-F238E27FC236}">
                <a16:creationId xmlns:a16="http://schemas.microsoft.com/office/drawing/2014/main" id="{B5677B53-F6F2-B143-8DCD-9C3ADDC76ECA}"/>
              </a:ext>
            </a:extLst>
          </p:cNvPr>
          <p:cNvPicPr>
            <a:picLocks noChangeAspect="1"/>
          </p:cNvPicPr>
          <p:nvPr/>
        </p:nvPicPr>
        <p:blipFill rotWithShape="1">
          <a:blip r:embed="rId4"/>
          <a:srcRect l="9091" t="9091"/>
          <a:stretch/>
        </p:blipFill>
        <p:spPr>
          <a:xfrm>
            <a:off x="20" y="10"/>
            <a:ext cx="12191980" cy="6857990"/>
          </a:xfrm>
          <a:prstGeom prst="rect">
            <a:avLst/>
          </a:prstGeom>
        </p:spPr>
      </p:pic>
      <p:pic>
        <p:nvPicPr>
          <p:cNvPr id="11" name="Picture 10">
            <a:extLst>
              <a:ext uri="{FF2B5EF4-FFF2-40B4-BE49-F238E27FC236}">
                <a16:creationId xmlns:a16="http://schemas.microsoft.com/office/drawing/2014/main" id="{545F67A4-7428-47F3-AE14-8CA43D976E1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Freeform 5">
            <a:extLst>
              <a:ext uri="{FF2B5EF4-FFF2-40B4-BE49-F238E27FC236}">
                <a16:creationId xmlns:a16="http://schemas.microsoft.com/office/drawing/2014/main" id="{F4A20210-FA90-4B6D-8D2E-1B90054E09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5827529" y="660400"/>
            <a:ext cx="6381405" cy="6214533"/>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60000"/>
            </a:schemeClr>
          </a:solidFill>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15" name="Freeform 14">
            <a:extLst>
              <a:ext uri="{FF2B5EF4-FFF2-40B4-BE49-F238E27FC236}">
                <a16:creationId xmlns:a16="http://schemas.microsoft.com/office/drawing/2014/main" id="{39213B44-68B7-47E7-B506-5C79FCF809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81603" y="104899"/>
            <a:ext cx="6896713" cy="6005491"/>
          </a:xfrm>
          <a:custGeom>
            <a:avLst/>
            <a:gdLst>
              <a:gd name="connsiteX0" fmla="*/ 3912717 w 6896713"/>
              <a:gd name="connsiteY0" fmla="*/ 0 h 6005491"/>
              <a:gd name="connsiteX1" fmla="*/ 6679426 w 6896713"/>
              <a:gd name="connsiteY1" fmla="*/ 1146008 h 6005491"/>
              <a:gd name="connsiteX2" fmla="*/ 6896713 w 6896713"/>
              <a:gd name="connsiteY2" fmla="*/ 1385085 h 6005491"/>
              <a:gd name="connsiteX3" fmla="*/ 6896713 w 6896713"/>
              <a:gd name="connsiteY3" fmla="*/ 1431256 h 6005491"/>
              <a:gd name="connsiteX4" fmla="*/ 6657442 w 6896713"/>
              <a:gd name="connsiteY4" fmla="*/ 1167992 h 6005491"/>
              <a:gd name="connsiteX5" fmla="*/ 3912717 w 6896713"/>
              <a:gd name="connsiteY5" fmla="*/ 31089 h 6005491"/>
              <a:gd name="connsiteX6" fmla="*/ 31089 w 6896713"/>
              <a:gd name="connsiteY6" fmla="*/ 3912717 h 6005491"/>
              <a:gd name="connsiteX7" fmla="*/ 593046 w 6896713"/>
              <a:gd name="connsiteY7" fmla="*/ 5925483 h 6005491"/>
              <a:gd name="connsiteX8" fmla="*/ 633874 w 6896713"/>
              <a:gd name="connsiteY8" fmla="*/ 5989169 h 6005491"/>
              <a:gd name="connsiteX9" fmla="*/ 607415 w 6896713"/>
              <a:gd name="connsiteY9" fmla="*/ 6005491 h 6005491"/>
              <a:gd name="connsiteX10" fmla="*/ 566458 w 6896713"/>
              <a:gd name="connsiteY10" fmla="*/ 5941603 h 6005491"/>
              <a:gd name="connsiteX11" fmla="*/ 0 w 6896713"/>
              <a:gd name="connsiteY11" fmla="*/ 3912717 h 6005491"/>
              <a:gd name="connsiteX12" fmla="*/ 3912717 w 6896713"/>
              <a:gd name="connsiteY12" fmla="*/ 0 h 6005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96713" h="6005491">
                <a:moveTo>
                  <a:pt x="3912717" y="0"/>
                </a:moveTo>
                <a:cubicBezTo>
                  <a:pt x="4993184" y="0"/>
                  <a:pt x="5971363" y="437946"/>
                  <a:pt x="6679426" y="1146008"/>
                </a:cubicBezTo>
                <a:lnTo>
                  <a:pt x="6896713" y="1385085"/>
                </a:lnTo>
                <a:lnTo>
                  <a:pt x="6896713" y="1431256"/>
                </a:lnTo>
                <a:lnTo>
                  <a:pt x="6657442" y="1167992"/>
                </a:lnTo>
                <a:cubicBezTo>
                  <a:pt x="5955006" y="465555"/>
                  <a:pt x="4984599" y="31089"/>
                  <a:pt x="3912717" y="31089"/>
                </a:cubicBezTo>
                <a:cubicBezTo>
                  <a:pt x="1768953" y="31089"/>
                  <a:pt x="31089" y="1768953"/>
                  <a:pt x="31089" y="3912717"/>
                </a:cubicBezTo>
                <a:cubicBezTo>
                  <a:pt x="31089" y="4649636"/>
                  <a:pt x="236442" y="5338592"/>
                  <a:pt x="593046" y="5925483"/>
                </a:cubicBezTo>
                <a:lnTo>
                  <a:pt x="633874" y="5989169"/>
                </a:lnTo>
                <a:lnTo>
                  <a:pt x="607415" y="6005491"/>
                </a:lnTo>
                <a:lnTo>
                  <a:pt x="566458" y="5941603"/>
                </a:lnTo>
                <a:cubicBezTo>
                  <a:pt x="206998" y="5350013"/>
                  <a:pt x="0" y="4655538"/>
                  <a:pt x="0" y="3912717"/>
                </a:cubicBezTo>
                <a:cubicBezTo>
                  <a:pt x="0" y="1751783"/>
                  <a:pt x="1751783" y="0"/>
                  <a:pt x="3912717" y="0"/>
                </a:cubicBezTo>
                <a:close/>
              </a:path>
            </a:pathLst>
          </a:custGeom>
          <a:solidFill>
            <a:srgbClr val="FFFFFF">
              <a:alpha val="4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39084D60-65A6-45F8-8C17-3529E43F1C3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516018" y="331504"/>
            <a:ext cx="6675982" cy="5235326"/>
            <a:chOff x="5516018" y="331504"/>
            <a:chExt cx="6675982" cy="5235326"/>
          </a:xfrm>
        </p:grpSpPr>
        <p:cxnSp>
          <p:nvCxnSpPr>
            <p:cNvPr id="18" name="Straight Connector 17">
              <a:extLst>
                <a:ext uri="{FF2B5EF4-FFF2-40B4-BE49-F238E27FC236}">
                  <a16:creationId xmlns:a16="http://schemas.microsoft.com/office/drawing/2014/main" id="{444A2572-2BF1-4C8E-AF59-F3AD411D894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66830" y="33150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5DF3485-B455-470C-8FA8-A1BDE087B88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20000" flipH="1">
              <a:off x="9408861" y="3383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35E9DCD0-EE49-4CB4-89B6-C25F9861C35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40000" flipH="1">
              <a:off x="9551700" y="34763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A713CF62-C96C-44E9-8C28-E3F2C6E7C62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60000" flipH="1">
              <a:off x="9688748" y="36808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D06558F-07E9-4D78-A6F3-8BCFA9E7340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40000" flipH="1">
              <a:off x="9824866" y="38922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12D8773-83C0-4D51-9E1F-046DA7DA0DF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60000" flipH="1">
              <a:off x="9966867" y="41754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880C3FB-3E2E-4054-A6D1-38176D6E2E0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780000" flipH="1">
              <a:off x="10104425" y="4458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505591A-6112-4B84-8E9E-923E43C4ED6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900000" flipH="1">
              <a:off x="10240513" y="47948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54884290-8E39-4425-BB4F-48D955C1F80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080000" flipH="1">
              <a:off x="10373882" y="52435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0C383A3-6D77-41CE-8121-498BC3BA51F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200000" flipH="1">
              <a:off x="10505632" y="5706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E120A319-4A10-4542-B48C-5FB2714C4AC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320000" flipH="1">
              <a:off x="10637382" y="62134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5B15B038-50ED-419D-B142-C96EE418B5C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440000" flipH="1">
              <a:off x="10760965" y="69043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9BAFF2F4-75B2-4498-8559-BAE80D89B49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620000" flipH="1">
              <a:off x="10888991" y="7550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B56AE167-8087-4A4B-B41D-5658EEBA684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740000" flipH="1">
              <a:off x="11010193" y="81974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353E8A-CBA6-44F9-9C00-D0AD27C96C5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860000" flipH="1">
              <a:off x="11129014" y="89566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CA2C318A-A79F-4CAD-BA7A-51427BF9ED2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980000" flipH="1">
              <a:off x="11249872" y="9680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4F2996E3-5E01-4F22-B23C-7CD0CF72C45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160000" flipH="1">
              <a:off x="11366875" y="104808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760F6BC4-AB51-4DE7-B83C-E71FE4EC862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280000" flipH="1">
              <a:off x="11474058" y="113152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AF65FC1C-93BF-4ACA-BF17-17372DD108D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400000" flipH="1">
              <a:off x="11583303" y="122179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89F9913C-8CCE-4D56-9D2A-0C2D6866769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520000" flipH="1">
              <a:off x="11685344" y="132177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40EDD18C-1AAD-48E5-AAAD-73F4B5643C3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700000" flipH="1">
              <a:off x="11787704" y="141763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2D7A5C4-18C8-43E9-A50A-F87A362C852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820000" flipH="1">
              <a:off x="11880859" y="151793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3A0C484E-A224-4DB0-8C34-89BE54BD12F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940000" flipH="1">
              <a:off x="11969252" y="162743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9BB438E-A25F-4A7F-B209-8899B7CEC4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060000" flipH="1">
              <a:off x="12062016" y="173601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7F8BA6DC-B1E9-4F32-A5CC-8F61976B697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2074680" y="1910249"/>
              <a:ext cx="117320" cy="82912"/>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CF6D95B2-1C8D-4156-AB05-523619B4FCD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2149943" y="2083594"/>
              <a:ext cx="39676" cy="21436"/>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288409AD-A77F-4304-9E8B-08A4891C707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80000" flipH="1">
              <a:off x="9127990" y="33425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862AD08A-B385-4D18-B948-8D53B391848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00000" flipH="1">
              <a:off x="8987576" y="33663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E32A413E-FF1A-46B1-BF8B-3C1C408B344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20000" flipH="1">
              <a:off x="8844859" y="35117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3CFF4E44-2BEB-4FAE-97C9-BC6E8296D11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40000" flipH="1">
              <a:off x="8706904" y="3657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F0486C0A-9B93-46B8-932F-876BE26CEFE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720000" flipH="1">
              <a:off x="8568008" y="3878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429BF5D-8D5B-4A48-89EE-8B779826EEC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840000" flipH="1">
              <a:off x="8429112" y="41006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CDC996EE-5EB1-4943-A1E8-70810CBD67F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960000" flipH="1">
              <a:off x="8294968" y="4462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32F833C8-E3CE-4399-B78B-9DD0EEA64C6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080000" flipH="1">
              <a:off x="8160824" y="48237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C92DB2-78F1-4872-B9C7-C658A78869C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260000" flipH="1">
              <a:off x="8027689" y="53184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1F8A2FAA-05E1-448E-A606-FA9D67036C2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380000" flipH="1">
              <a:off x="7894554" y="58132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E5AAB5D1-1672-4825-88A7-D93923475E2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500000" flipH="1">
              <a:off x="7761419" y="63079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02CAAFDB-2BA2-4D04-8B8B-1241D5EC097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620000" flipH="1">
              <a:off x="7636645" y="68980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4C381B3C-0009-451B-BCB3-48F7810C1BA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800000" flipH="1">
              <a:off x="7511871" y="75119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2A10544C-1EAD-47FB-A17E-52C62228263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920000" flipH="1">
              <a:off x="7387899" y="81977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A2540B37-D854-4525-93F8-410685438FE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040000" flipH="1">
              <a:off x="7268530" y="89316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7450DFE8-D07F-435C-B5A2-47D126FD9F8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160000" flipH="1">
              <a:off x="7152030" y="97658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6C1A6513-2D5D-458C-B841-D5DD9844B84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340000" flipH="1">
              <a:off x="7041695" y="106002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9931CF18-850E-41CD-823E-D311BD5CCE1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460000" flipH="1">
              <a:off x="6931360" y="114346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44497A09-1B1C-4EB6-B728-6FC3A1C125F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580000" flipH="1">
              <a:off x="6819070" y="123586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A60DE04-F3E8-437E-A2E4-A8A7BA01CB3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700000" flipH="1">
              <a:off x="6721359" y="133274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CDBBA541-852C-4AE6-82E8-6BD13AFB4FF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880000" flipH="1">
              <a:off x="6617467" y="14294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2FC3362F-AD7E-45D7-BE85-7C8DD81347C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000000" flipH="1">
              <a:off x="6520032" y="152728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FCD83E0F-C8AF-4D52-94DB-CD949A2B165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120000" flipH="1">
              <a:off x="6429579" y="164161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60D5F865-890F-483F-B407-516CE6D2222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240000" flipH="1">
              <a:off x="6340532" y="17504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DE6A2505-E617-4419-AB05-10B779B5C2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420000" flipH="1">
              <a:off x="6261757" y="18601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BDFF0D66-52FC-4F64-B67F-72D9EFEED15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540000" flipH="1">
              <a:off x="6184144" y="19796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DCC72040-7945-4051-989C-2B728F6D504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660000" flipH="1">
              <a:off x="6106531" y="209906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96EB6302-2333-45D4-AE20-B0F6D45CC13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780000" flipH="1">
              <a:off x="6043206" y="222255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EECC1105-D16E-411D-B4B7-80BF039BF97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960000" flipH="1">
              <a:off x="5978913" y="234430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C7D2F518-4540-44DE-BC62-7D598EC99BB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080000" flipH="1">
              <a:off x="5912438" y="24706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F19566BC-880A-4113-A9C4-0017E5184C1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200000" flipH="1">
              <a:off x="5858875" y="260092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718E7D73-F4E4-4F5D-AFF9-EE491954A05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320000" flipH="1">
              <a:off x="5808182" y="273404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8D0988A2-3571-4C16-BDEF-58254F04E5B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500000" flipH="1">
              <a:off x="5773263" y="286686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4550BAC8-41FE-4300-910B-EE7BBD7A0C1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620000" flipH="1">
              <a:off x="5735963" y="300206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38CD175C-18A7-4589-8C46-A61FEF6D999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740000" flipH="1">
              <a:off x="5700105" y="313891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B6BE3031-FD1C-443C-9889-243CEEAEDF8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860000" flipH="1">
              <a:off x="5665939" y="327548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7E37BF5D-3732-41F2-B9AF-A56C9214D63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040000" flipH="1">
              <a:off x="5644476" y="341425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077B6718-917A-4A01-BCF8-5C6E1217B2A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160000" flipH="1">
              <a:off x="5626530" y="35546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1C23AB5B-98FB-43F1-B590-BBA79814F21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280000" flipH="1">
              <a:off x="5616429" y="369183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D6EEC146-226B-4C83-9C1B-DD5495DE161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400000" flipH="1">
              <a:off x="5611319" y="38353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9C24D094-41EF-4CA2-9834-B04793FA12C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580000" flipH="1">
              <a:off x="5608540" y="397572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8DA46AD8-674F-46C3-8A22-280F78F91AC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700000" flipH="1">
              <a:off x="5605761" y="41160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E9D757B-CD9D-447C-8780-79F2FF87511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820000" flipH="1">
              <a:off x="5624195" y="425421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276B76E9-7342-43BC-B629-9180ABF5778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940000" flipH="1">
              <a:off x="5642629" y="439235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3F25F68A-2DCB-4183-86F1-3428326E595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120000" flipH="1">
              <a:off x="5654818" y="453638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BA5FA913-066C-4504-A753-026056454CE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240000" flipH="1">
              <a:off x="5684446" y="467136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6A6E50AC-CA1E-4DD3-B85F-1720C019E68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360000" flipH="1">
              <a:off x="5714074" y="480873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1224B2B1-DBD8-4BA8-8CEB-BFAC8A15D33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480000" flipH="1">
              <a:off x="5748464" y="49484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4DEFE1E7-69A3-47F5-B8B8-C0898281B6A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660000" flipH="1">
              <a:off x="5792091" y="507760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66F1F489-762E-4979-9EBC-50A62330B8E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780000" flipH="1">
              <a:off x="5847441" y="52112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927DF22C-20E6-4DED-B405-1B26C521863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900000" flipH="1">
              <a:off x="5900410" y="534245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236FD8D7-6E0F-468E-B8C4-F4E6707112A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7020000" flipH="1">
              <a:off x="5955760" y="547369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53D84AB9-1A5E-9644-9E9F-CC11557B6D36}"/>
              </a:ext>
            </a:extLst>
          </p:cNvPr>
          <p:cNvSpPr>
            <a:spLocks noGrp="1"/>
          </p:cNvSpPr>
          <p:nvPr>
            <p:ph type="title"/>
          </p:nvPr>
        </p:nvSpPr>
        <p:spPr>
          <a:xfrm>
            <a:off x="6646333" y="2032000"/>
            <a:ext cx="4513792" cy="2819398"/>
          </a:xfrm>
        </p:spPr>
        <p:txBody>
          <a:bodyPr vert="horz" lIns="91440" tIns="45720" rIns="91440" bIns="45720" rtlCol="0" anchor="b">
            <a:normAutofit/>
          </a:bodyPr>
          <a:lstStyle/>
          <a:p>
            <a:pPr algn="r">
              <a:lnSpc>
                <a:spcPct val="90000"/>
              </a:lnSpc>
            </a:pPr>
            <a:r>
              <a:rPr lang="en-US" sz="3700"/>
              <a:t>How does the resurrection of Jesus provide hope for the believer?</a:t>
            </a:r>
          </a:p>
        </p:txBody>
      </p:sp>
    </p:spTree>
    <p:extLst>
      <p:ext uri="{BB962C8B-B14F-4D97-AF65-F5344CB8AC3E}">
        <p14:creationId xmlns:p14="http://schemas.microsoft.com/office/powerpoint/2010/main" val="88098112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5F2331-22EC-144E-A1E1-B3EF98B9B4FF}"/>
              </a:ext>
            </a:extLst>
          </p:cNvPr>
          <p:cNvSpPr>
            <a:spLocks noGrp="1"/>
          </p:cNvSpPr>
          <p:nvPr>
            <p:ph type="ctrTitle"/>
          </p:nvPr>
        </p:nvSpPr>
        <p:spPr/>
        <p:txBody>
          <a:bodyPr/>
          <a:lstStyle/>
          <a:p>
            <a:r>
              <a:rPr lang="en-US"/>
              <a:t>III. The Resurrection of Hope</a:t>
            </a:r>
          </a:p>
        </p:txBody>
      </p:sp>
      <p:sp>
        <p:nvSpPr>
          <p:cNvPr id="3" name="Subtitle 2">
            <a:extLst>
              <a:ext uri="{FF2B5EF4-FFF2-40B4-BE49-F238E27FC236}">
                <a16:creationId xmlns:a16="http://schemas.microsoft.com/office/drawing/2014/main" id="{3383BAF2-59A8-954E-BEEE-7734E568877D}"/>
              </a:ext>
            </a:extLst>
          </p:cNvPr>
          <p:cNvSpPr>
            <a:spLocks noGrp="1"/>
          </p:cNvSpPr>
          <p:nvPr>
            <p:ph type="subTitle" idx="1"/>
          </p:nvPr>
        </p:nvSpPr>
        <p:spPr/>
        <p:txBody>
          <a:bodyPr>
            <a:normAutofit lnSpcReduction="10000"/>
          </a:bodyPr>
          <a:lstStyle/>
          <a:p>
            <a:r>
              <a:rPr lang="en-US" sz="4000"/>
              <a:t>Elder Charles Ammons</a:t>
            </a:r>
          </a:p>
          <a:p>
            <a:r>
              <a:rPr lang="en-US" sz="4000"/>
              <a:t>Presenter</a:t>
            </a:r>
          </a:p>
        </p:txBody>
      </p:sp>
    </p:spTree>
    <p:extLst>
      <p:ext uri="{BB962C8B-B14F-4D97-AF65-F5344CB8AC3E}">
        <p14:creationId xmlns:p14="http://schemas.microsoft.com/office/powerpoint/2010/main" val="348918370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117F0C1-BCBB-40C7-99D6-F703E7A4B5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1A5D8BC-B41A-4E96-91C4-D60F516225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0D321D5F-FA18-4271-9EAA-0BEA14116BB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a:extLst>
              <a:ext uri="{FF2B5EF4-FFF2-40B4-BE49-F238E27FC236}">
                <a16:creationId xmlns:a16="http://schemas.microsoft.com/office/drawing/2014/main" id="{B778921A-086B-4944-B4ED-787CED8D7389}"/>
              </a:ext>
            </a:extLst>
          </p:cNvPr>
          <p:cNvSpPr>
            <a:spLocks noGrp="1"/>
          </p:cNvSpPr>
          <p:nvPr>
            <p:ph type="title"/>
          </p:nvPr>
        </p:nvSpPr>
        <p:spPr>
          <a:xfrm>
            <a:off x="718457" y="531278"/>
            <a:ext cx="3211517" cy="5292579"/>
          </a:xfrm>
        </p:spPr>
        <p:txBody>
          <a:bodyPr>
            <a:normAutofit/>
          </a:bodyPr>
          <a:lstStyle/>
          <a:p>
            <a:r>
              <a:rPr lang="en-US">
                <a:solidFill>
                  <a:srgbClr val="FFFFFF"/>
                </a:solidFill>
              </a:rPr>
              <a:t>I Corinthians 15</a:t>
            </a:r>
          </a:p>
        </p:txBody>
      </p:sp>
      <p:sp useBgFill="1">
        <p:nvSpPr>
          <p:cNvPr id="16" name="Freeform: Shape 15">
            <a:extLst>
              <a:ext uri="{FF2B5EF4-FFF2-40B4-BE49-F238E27FC236}">
                <a16:creationId xmlns:a16="http://schemas.microsoft.com/office/drawing/2014/main" id="{51287385-D3EA-47A8-A127-6061791ADB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4422108" y="0"/>
            <a:ext cx="7769892" cy="6858000"/>
          </a:xfrm>
          <a:custGeom>
            <a:avLst/>
            <a:gdLst>
              <a:gd name="connsiteX0" fmla="*/ 1779516 w 7769892"/>
              <a:gd name="connsiteY0" fmla="*/ 0 h 6837536"/>
              <a:gd name="connsiteX1" fmla="*/ 6454848 w 7769892"/>
              <a:gd name="connsiteY1" fmla="*/ 0 h 6837536"/>
              <a:gd name="connsiteX2" fmla="*/ 6511730 w 7769892"/>
              <a:gd name="connsiteY2" fmla="*/ 37905 h 6837536"/>
              <a:gd name="connsiteX3" fmla="*/ 7769892 w 7769892"/>
              <a:gd name="connsiteY3" fmla="*/ 1486041 h 6837536"/>
              <a:gd name="connsiteX4" fmla="*/ 7769892 w 7769892"/>
              <a:gd name="connsiteY4" fmla="*/ 5281056 h 6837536"/>
              <a:gd name="connsiteX5" fmla="*/ 6353475 w 7769892"/>
              <a:gd name="connsiteY5" fmla="*/ 6837536 h 6837536"/>
              <a:gd name="connsiteX6" fmla="*/ 1882727 w 7769892"/>
              <a:gd name="connsiteY6" fmla="*/ 6837536 h 6837536"/>
              <a:gd name="connsiteX7" fmla="*/ 0 w 7769892"/>
              <a:gd name="connsiteY7" fmla="*/ 3386463 h 6837536"/>
              <a:gd name="connsiteX8" fmla="*/ 1655292 w 7769892"/>
              <a:gd name="connsiteY8" fmla="*/ 88307 h 6837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69892" h="6837536">
                <a:moveTo>
                  <a:pt x="1779516" y="0"/>
                </a:moveTo>
                <a:lnTo>
                  <a:pt x="6454848" y="0"/>
                </a:lnTo>
                <a:lnTo>
                  <a:pt x="6511730" y="37905"/>
                </a:lnTo>
                <a:cubicBezTo>
                  <a:pt x="7036410" y="413592"/>
                  <a:pt x="7468976" y="909648"/>
                  <a:pt x="7769892" y="1486041"/>
                </a:cubicBezTo>
                <a:cubicBezTo>
                  <a:pt x="7769892" y="1486041"/>
                  <a:pt x="7769892" y="1486041"/>
                  <a:pt x="7769892" y="5281056"/>
                </a:cubicBezTo>
                <a:cubicBezTo>
                  <a:pt x="7437646" y="5916473"/>
                  <a:pt x="6953850" y="6452788"/>
                  <a:pt x="6353475" y="6837536"/>
                </a:cubicBezTo>
                <a:cubicBezTo>
                  <a:pt x="6353475" y="6837536"/>
                  <a:pt x="6353475" y="6837536"/>
                  <a:pt x="1882727" y="6837536"/>
                </a:cubicBezTo>
                <a:cubicBezTo>
                  <a:pt x="751925" y="6103017"/>
                  <a:pt x="0" y="4832183"/>
                  <a:pt x="0" y="3386463"/>
                </a:cubicBezTo>
                <a:cubicBezTo>
                  <a:pt x="0" y="2036566"/>
                  <a:pt x="651406" y="838748"/>
                  <a:pt x="1655292" y="88307"/>
                </a:cubicBezTo>
                <a:close/>
              </a:path>
            </a:pathLst>
          </a:custGeom>
          <a:ln w="50800" cap="sq" cmpd="dbl">
            <a:noFill/>
            <a:miter lim="800000"/>
          </a:ln>
          <a:effectLst>
            <a:outerShdw blurRad="254000" algn="tl" rotWithShape="0">
              <a:srgbClr val="000000">
                <a:alpha val="43000"/>
              </a:srgbClr>
            </a:outerShdw>
          </a:effectLst>
        </p:spPr>
        <p:txBody>
          <a:bodyPr vert="horz" wrap="square" lIns="91440" tIns="45720" rIns="91440" bIns="45720" rtlCol="0" anchor="t">
            <a:noAutofit/>
          </a:bodyPr>
          <a:lstStyle/>
          <a:p>
            <a:pPr algn="ctr">
              <a:spcAft>
                <a:spcPts val="1000"/>
              </a:spcAft>
              <a:buClr>
                <a:schemeClr val="tx1"/>
              </a:buClr>
              <a:buSzPct val="100000"/>
              <a:buFont typeface="Arial"/>
              <a:buNone/>
            </a:pPr>
            <a:endParaRPr lang="en-US" sz="1600" cap="all"/>
          </a:p>
        </p:txBody>
      </p:sp>
      <p:graphicFrame>
        <p:nvGraphicFramePr>
          <p:cNvPr id="5" name="Content Placeholder 2">
            <a:extLst>
              <a:ext uri="{FF2B5EF4-FFF2-40B4-BE49-F238E27FC236}">
                <a16:creationId xmlns:a16="http://schemas.microsoft.com/office/drawing/2014/main" id="{1492CB62-AF86-49FC-A2B6-96148B674C3F}"/>
              </a:ext>
            </a:extLst>
          </p:cNvPr>
          <p:cNvGraphicFramePr>
            <a:graphicFrameLocks noGrp="1"/>
          </p:cNvGraphicFramePr>
          <p:nvPr>
            <p:ph idx="1"/>
            <p:extLst>
              <p:ext uri="{D42A27DB-BD31-4B8C-83A1-F6EECF244321}">
                <p14:modId xmlns:p14="http://schemas.microsoft.com/office/powerpoint/2010/main" val="1666595862"/>
              </p:ext>
            </p:extLst>
          </p:nvPr>
        </p:nvGraphicFramePr>
        <p:xfrm>
          <a:off x="5617029" y="793820"/>
          <a:ext cx="5741534" cy="51709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63458218"/>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117F0C1-BCBB-40C7-99D6-F703E7A4B5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1A5D8BC-B41A-4E96-91C4-D60F516225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0D321D5F-FA18-4271-9EAA-0BEA14116BB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a:extLst>
              <a:ext uri="{FF2B5EF4-FFF2-40B4-BE49-F238E27FC236}">
                <a16:creationId xmlns:a16="http://schemas.microsoft.com/office/drawing/2014/main" id="{955EFB66-370E-8045-8E61-DF1F2434C64B}"/>
              </a:ext>
            </a:extLst>
          </p:cNvPr>
          <p:cNvSpPr>
            <a:spLocks noGrp="1"/>
          </p:cNvSpPr>
          <p:nvPr>
            <p:ph type="title"/>
          </p:nvPr>
        </p:nvSpPr>
        <p:spPr>
          <a:xfrm>
            <a:off x="718457" y="531278"/>
            <a:ext cx="3211517" cy="5292579"/>
          </a:xfrm>
        </p:spPr>
        <p:txBody>
          <a:bodyPr>
            <a:normAutofit/>
          </a:bodyPr>
          <a:lstStyle/>
          <a:p>
            <a:r>
              <a:rPr lang="en-US" b="1">
                <a:solidFill>
                  <a:srgbClr val="FFFFFF"/>
                </a:solidFill>
              </a:rPr>
              <a:t>Telling The Easter Story</a:t>
            </a:r>
          </a:p>
        </p:txBody>
      </p:sp>
      <p:sp useBgFill="1">
        <p:nvSpPr>
          <p:cNvPr id="16" name="Freeform: Shape 15">
            <a:extLst>
              <a:ext uri="{FF2B5EF4-FFF2-40B4-BE49-F238E27FC236}">
                <a16:creationId xmlns:a16="http://schemas.microsoft.com/office/drawing/2014/main" id="{51287385-D3EA-47A8-A127-6061791ADB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4422108" y="0"/>
            <a:ext cx="7769892" cy="6858000"/>
          </a:xfrm>
          <a:custGeom>
            <a:avLst/>
            <a:gdLst>
              <a:gd name="connsiteX0" fmla="*/ 1779516 w 7769892"/>
              <a:gd name="connsiteY0" fmla="*/ 0 h 6837536"/>
              <a:gd name="connsiteX1" fmla="*/ 6454848 w 7769892"/>
              <a:gd name="connsiteY1" fmla="*/ 0 h 6837536"/>
              <a:gd name="connsiteX2" fmla="*/ 6511730 w 7769892"/>
              <a:gd name="connsiteY2" fmla="*/ 37905 h 6837536"/>
              <a:gd name="connsiteX3" fmla="*/ 7769892 w 7769892"/>
              <a:gd name="connsiteY3" fmla="*/ 1486041 h 6837536"/>
              <a:gd name="connsiteX4" fmla="*/ 7769892 w 7769892"/>
              <a:gd name="connsiteY4" fmla="*/ 5281056 h 6837536"/>
              <a:gd name="connsiteX5" fmla="*/ 6353475 w 7769892"/>
              <a:gd name="connsiteY5" fmla="*/ 6837536 h 6837536"/>
              <a:gd name="connsiteX6" fmla="*/ 1882727 w 7769892"/>
              <a:gd name="connsiteY6" fmla="*/ 6837536 h 6837536"/>
              <a:gd name="connsiteX7" fmla="*/ 0 w 7769892"/>
              <a:gd name="connsiteY7" fmla="*/ 3386463 h 6837536"/>
              <a:gd name="connsiteX8" fmla="*/ 1655292 w 7769892"/>
              <a:gd name="connsiteY8" fmla="*/ 88307 h 6837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69892" h="6837536">
                <a:moveTo>
                  <a:pt x="1779516" y="0"/>
                </a:moveTo>
                <a:lnTo>
                  <a:pt x="6454848" y="0"/>
                </a:lnTo>
                <a:lnTo>
                  <a:pt x="6511730" y="37905"/>
                </a:lnTo>
                <a:cubicBezTo>
                  <a:pt x="7036410" y="413592"/>
                  <a:pt x="7468976" y="909648"/>
                  <a:pt x="7769892" y="1486041"/>
                </a:cubicBezTo>
                <a:cubicBezTo>
                  <a:pt x="7769892" y="1486041"/>
                  <a:pt x="7769892" y="1486041"/>
                  <a:pt x="7769892" y="5281056"/>
                </a:cubicBezTo>
                <a:cubicBezTo>
                  <a:pt x="7437646" y="5916473"/>
                  <a:pt x="6953850" y="6452788"/>
                  <a:pt x="6353475" y="6837536"/>
                </a:cubicBezTo>
                <a:cubicBezTo>
                  <a:pt x="6353475" y="6837536"/>
                  <a:pt x="6353475" y="6837536"/>
                  <a:pt x="1882727" y="6837536"/>
                </a:cubicBezTo>
                <a:cubicBezTo>
                  <a:pt x="751925" y="6103017"/>
                  <a:pt x="0" y="4832183"/>
                  <a:pt x="0" y="3386463"/>
                </a:cubicBezTo>
                <a:cubicBezTo>
                  <a:pt x="0" y="2036566"/>
                  <a:pt x="651406" y="838748"/>
                  <a:pt x="1655292" y="88307"/>
                </a:cubicBezTo>
                <a:close/>
              </a:path>
            </a:pathLst>
          </a:custGeom>
          <a:ln w="50800" cap="sq" cmpd="dbl">
            <a:noFill/>
            <a:miter lim="800000"/>
          </a:ln>
          <a:effectLst>
            <a:outerShdw blurRad="254000" algn="tl" rotWithShape="0">
              <a:srgbClr val="000000">
                <a:alpha val="43000"/>
              </a:srgbClr>
            </a:outerShdw>
          </a:effectLst>
        </p:spPr>
        <p:txBody>
          <a:bodyPr vert="horz" wrap="square" lIns="91440" tIns="45720" rIns="91440" bIns="45720" rtlCol="0" anchor="t">
            <a:noAutofit/>
          </a:bodyPr>
          <a:lstStyle/>
          <a:p>
            <a:pPr algn="ctr">
              <a:spcAft>
                <a:spcPts val="1000"/>
              </a:spcAft>
              <a:buClr>
                <a:schemeClr val="tx1"/>
              </a:buClr>
              <a:buSzPct val="100000"/>
              <a:buFont typeface="Arial"/>
              <a:buNone/>
            </a:pPr>
            <a:endParaRPr lang="en-US" sz="1600" cap="all"/>
          </a:p>
        </p:txBody>
      </p:sp>
      <p:graphicFrame>
        <p:nvGraphicFramePr>
          <p:cNvPr id="5" name="Content Placeholder 2">
            <a:extLst>
              <a:ext uri="{FF2B5EF4-FFF2-40B4-BE49-F238E27FC236}">
                <a16:creationId xmlns:a16="http://schemas.microsoft.com/office/drawing/2014/main" id="{AD47A21B-E63E-47B3-B6F8-FB3539C305E5}"/>
              </a:ext>
            </a:extLst>
          </p:cNvPr>
          <p:cNvGraphicFramePr>
            <a:graphicFrameLocks noGrp="1"/>
          </p:cNvGraphicFramePr>
          <p:nvPr>
            <p:ph idx="1"/>
            <p:extLst>
              <p:ext uri="{D42A27DB-BD31-4B8C-83A1-F6EECF244321}">
                <p14:modId xmlns:p14="http://schemas.microsoft.com/office/powerpoint/2010/main" val="2364342578"/>
              </p:ext>
            </p:extLst>
          </p:nvPr>
        </p:nvGraphicFramePr>
        <p:xfrm>
          <a:off x="5617029" y="793820"/>
          <a:ext cx="5741534" cy="51709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78671638"/>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A166780-9337-4437-95D3-5EA9D55AAA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B3D0F40-BF1F-4120-945D-90C5AAD6E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0"/>
            <a:ext cx="4654296" cy="6856214"/>
          </a:xfrm>
          <a:prstGeom prst="rect">
            <a:avLst/>
          </a:prstGeom>
          <a:blipFill dpi="0" rotWithShape="1">
            <a:blip r:embed="rId2"/>
            <a:srcRect/>
            <a:tile tx="0" ty="0" sx="100000" sy="100000" flip="none" algn="tl"/>
          </a:blipFill>
          <a:ln>
            <a:noFill/>
          </a:ln>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15640A69-3748-450C-8DDB-B2051AC04BC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r="61893"/>
          <a:stretch/>
        </p:blipFill>
        <p:spPr>
          <a:xfrm>
            <a:off x="0" y="0"/>
            <a:ext cx="4644770" cy="6856214"/>
          </a:xfrm>
          <a:prstGeom prst="rect">
            <a:avLst/>
          </a:prstGeom>
        </p:spPr>
      </p:pic>
      <p:sp>
        <p:nvSpPr>
          <p:cNvPr id="2" name="Title 1">
            <a:extLst>
              <a:ext uri="{FF2B5EF4-FFF2-40B4-BE49-F238E27FC236}">
                <a16:creationId xmlns:a16="http://schemas.microsoft.com/office/drawing/2014/main" id="{70729894-FE63-6747-BD84-12892F442D2D}"/>
              </a:ext>
            </a:extLst>
          </p:cNvPr>
          <p:cNvSpPr>
            <a:spLocks noGrp="1"/>
          </p:cNvSpPr>
          <p:nvPr>
            <p:ph type="title"/>
          </p:nvPr>
        </p:nvSpPr>
        <p:spPr>
          <a:xfrm>
            <a:off x="685801" y="643466"/>
            <a:ext cx="3351530" cy="4995333"/>
          </a:xfrm>
        </p:spPr>
        <p:txBody>
          <a:bodyPr>
            <a:normAutofit/>
          </a:bodyPr>
          <a:lstStyle/>
          <a:p>
            <a:r>
              <a:rPr lang="en-US" b="1">
                <a:solidFill>
                  <a:srgbClr val="FFFFFF"/>
                </a:solidFill>
              </a:rPr>
              <a:t>This Is Not The End Of The Story</a:t>
            </a:r>
          </a:p>
        </p:txBody>
      </p:sp>
      <p:sp useBgFill="1">
        <p:nvSpPr>
          <p:cNvPr id="16" name="Rectangle 15">
            <a:extLst>
              <a:ext uri="{FF2B5EF4-FFF2-40B4-BE49-F238E27FC236}">
                <a16:creationId xmlns:a16="http://schemas.microsoft.com/office/drawing/2014/main" id="{66F4F323-644B-4A47-97E9-BFB73840F4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1120" y="-2"/>
            <a:ext cx="7537705" cy="68562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F05D0718-57E1-45A7-A088-F9AE532DAA0B}"/>
              </a:ext>
            </a:extLst>
          </p:cNvPr>
          <p:cNvGraphicFramePr>
            <a:graphicFrameLocks noGrp="1"/>
          </p:cNvGraphicFramePr>
          <p:nvPr>
            <p:ph idx="1"/>
            <p:extLst>
              <p:ext uri="{D42A27DB-BD31-4B8C-83A1-F6EECF244321}">
                <p14:modId xmlns:p14="http://schemas.microsoft.com/office/powerpoint/2010/main" val="945959178"/>
              </p:ext>
            </p:extLst>
          </p:nvPr>
        </p:nvGraphicFramePr>
        <p:xfrm>
          <a:off x="5467509" y="804671"/>
          <a:ext cx="5886291" cy="491721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426217986"/>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A166780-9337-4437-95D3-5EA9D55AAA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B3D0F40-BF1F-4120-945D-90C5AAD6E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0"/>
            <a:ext cx="4654296" cy="6856214"/>
          </a:xfrm>
          <a:prstGeom prst="rect">
            <a:avLst/>
          </a:prstGeom>
          <a:blipFill dpi="0" rotWithShape="1">
            <a:blip r:embed="rId2"/>
            <a:srcRect/>
            <a:tile tx="0" ty="0" sx="100000" sy="100000" flip="none" algn="tl"/>
          </a:blipFill>
          <a:ln>
            <a:noFill/>
          </a:ln>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15640A69-3748-450C-8DDB-B2051AC04BC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r="61893"/>
          <a:stretch/>
        </p:blipFill>
        <p:spPr>
          <a:xfrm>
            <a:off x="0" y="0"/>
            <a:ext cx="4644770" cy="6856214"/>
          </a:xfrm>
          <a:prstGeom prst="rect">
            <a:avLst/>
          </a:prstGeom>
        </p:spPr>
      </p:pic>
      <p:sp>
        <p:nvSpPr>
          <p:cNvPr id="2" name="Title 1">
            <a:extLst>
              <a:ext uri="{FF2B5EF4-FFF2-40B4-BE49-F238E27FC236}">
                <a16:creationId xmlns:a16="http://schemas.microsoft.com/office/drawing/2014/main" id="{04A554DF-0121-474F-920F-BE0F48FC3AF5}"/>
              </a:ext>
            </a:extLst>
          </p:cNvPr>
          <p:cNvSpPr>
            <a:spLocks noGrp="1"/>
          </p:cNvSpPr>
          <p:nvPr>
            <p:ph type="title"/>
          </p:nvPr>
        </p:nvSpPr>
        <p:spPr>
          <a:xfrm>
            <a:off x="685801" y="643466"/>
            <a:ext cx="3351530" cy="4995333"/>
          </a:xfrm>
        </p:spPr>
        <p:txBody>
          <a:bodyPr>
            <a:normAutofit/>
          </a:bodyPr>
          <a:lstStyle/>
          <a:p>
            <a:r>
              <a:rPr lang="en-US" b="1">
                <a:solidFill>
                  <a:srgbClr val="FFFFFF"/>
                </a:solidFill>
              </a:rPr>
              <a:t>Preschoolers may have questions about</a:t>
            </a:r>
            <a:br>
              <a:rPr lang="en-US" b="1">
                <a:solidFill>
                  <a:srgbClr val="FFFFFF"/>
                </a:solidFill>
              </a:rPr>
            </a:br>
            <a:r>
              <a:rPr lang="en-US" b="1">
                <a:solidFill>
                  <a:srgbClr val="FFFFFF"/>
                </a:solidFill>
              </a:rPr>
              <a:t>                    words they hear </a:t>
            </a:r>
          </a:p>
        </p:txBody>
      </p:sp>
      <p:sp useBgFill="1">
        <p:nvSpPr>
          <p:cNvPr id="16" name="Rectangle 15">
            <a:extLst>
              <a:ext uri="{FF2B5EF4-FFF2-40B4-BE49-F238E27FC236}">
                <a16:creationId xmlns:a16="http://schemas.microsoft.com/office/drawing/2014/main" id="{66F4F323-644B-4A47-97E9-BFB73840F4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1120" y="-2"/>
            <a:ext cx="7537705" cy="68562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248FD875-2E00-4862-9902-13728877442E}"/>
              </a:ext>
            </a:extLst>
          </p:cNvPr>
          <p:cNvGraphicFramePr>
            <a:graphicFrameLocks noGrp="1"/>
          </p:cNvGraphicFramePr>
          <p:nvPr>
            <p:ph idx="1"/>
            <p:extLst>
              <p:ext uri="{D42A27DB-BD31-4B8C-83A1-F6EECF244321}">
                <p14:modId xmlns:p14="http://schemas.microsoft.com/office/powerpoint/2010/main" val="2096614829"/>
              </p:ext>
            </p:extLst>
          </p:nvPr>
        </p:nvGraphicFramePr>
        <p:xfrm>
          <a:off x="5467509" y="804671"/>
          <a:ext cx="5886291" cy="491721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100657697"/>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412595"/>
            <a:ext cx="9144000" cy="3097368"/>
          </a:xfrm>
        </p:spPr>
        <p:txBody>
          <a:bodyPr>
            <a:normAutofit fontScale="90000"/>
          </a:bodyPr>
          <a:lstStyle/>
          <a:p>
            <a:br>
              <a:rPr lang="en-US" dirty="0"/>
            </a:br>
            <a:br>
              <a:rPr lang="en-US" dirty="0"/>
            </a:br>
            <a:br>
              <a:rPr lang="en-US" dirty="0"/>
            </a:br>
            <a:br>
              <a:rPr lang="en-US" dirty="0"/>
            </a:br>
            <a:r>
              <a:rPr lang="en-US" dirty="0"/>
              <a:t>HE IS NOT HERE!</a:t>
            </a:r>
            <a:br>
              <a:rPr lang="en-US" dirty="0"/>
            </a:br>
            <a:r>
              <a:rPr lang="en-US" dirty="0"/>
              <a:t>SENIOR HIGH</a:t>
            </a:r>
            <a:br>
              <a:rPr lang="en-US" dirty="0"/>
            </a:br>
            <a:r>
              <a:rPr lang="en-US" dirty="0"/>
              <a:t>DR. JANE A. CROSSLEY</a:t>
            </a:r>
            <a:br>
              <a:rPr lang="en-US" dirty="0"/>
            </a:br>
            <a:r>
              <a:rPr lang="en-US" dirty="0"/>
              <a:t>APRIL 12, 2020</a:t>
            </a:r>
          </a:p>
        </p:txBody>
      </p:sp>
      <p:pic>
        <p:nvPicPr>
          <p:cNvPr id="4" name="Picture 3"/>
          <p:cNvPicPr>
            <a:picLocks noChangeAspect="1"/>
          </p:cNvPicPr>
          <p:nvPr/>
        </p:nvPicPr>
        <p:blipFill>
          <a:blip r:embed="rId2"/>
          <a:stretch>
            <a:fillRect/>
          </a:stretch>
        </p:blipFill>
        <p:spPr>
          <a:xfrm flipV="1">
            <a:off x="824948" y="2365513"/>
            <a:ext cx="4850295" cy="4079892"/>
          </a:xfrm>
          <a:prstGeom prst="rect">
            <a:avLst/>
          </a:prstGeom>
        </p:spPr>
      </p:pic>
    </p:spTree>
    <p:extLst>
      <p:ext uri="{BB962C8B-B14F-4D97-AF65-F5344CB8AC3E}">
        <p14:creationId xmlns:p14="http://schemas.microsoft.com/office/powerpoint/2010/main" val="9034386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703942"/>
          </a:xfrm>
        </p:spPr>
        <p:txBody>
          <a:bodyPr/>
          <a:lstStyle/>
          <a:p>
            <a:pPr algn="ctr"/>
            <a:r>
              <a:rPr lang="en-US" dirty="0"/>
              <a:t> HE IS NOT HERE!</a:t>
            </a:r>
          </a:p>
        </p:txBody>
      </p:sp>
      <p:sp>
        <p:nvSpPr>
          <p:cNvPr id="3" name="Content Placeholder 2"/>
          <p:cNvSpPr>
            <a:spLocks noGrp="1"/>
          </p:cNvSpPr>
          <p:nvPr>
            <p:ph idx="1"/>
          </p:nvPr>
        </p:nvSpPr>
        <p:spPr>
          <a:xfrm>
            <a:off x="838200" y="2442117"/>
            <a:ext cx="10268415" cy="3734846"/>
          </a:xfrm>
        </p:spPr>
        <p:txBody>
          <a:bodyPr/>
          <a:lstStyle/>
          <a:p>
            <a:r>
              <a:rPr lang="en-US" dirty="0"/>
              <a:t>BIBLE TRUTH: RESURRECTION HOPE</a:t>
            </a:r>
          </a:p>
          <a:p>
            <a:r>
              <a:rPr lang="en-US" dirty="0"/>
              <a:t>BIBLE BASIS: CORINTHIANS 15: 1-8, 12-14, 19-23, 42-45</a:t>
            </a:r>
          </a:p>
          <a:p>
            <a:r>
              <a:rPr lang="en-US" dirty="0"/>
              <a:t>MEMORY VERSE: “ IF IN THIS LIFE ONLY WE HAVE HOPE IN CHRIST, WE ARE OF ALL MEN MOST MISERABLE.  BUT NOW IS CHRIST RISEN FROM THE DEAD, AND BECOME THE FIRSTFRUITS OF THEM THAT SLEPT” ( 1 CORINTHIANS 15:19-20, KJV).</a:t>
            </a:r>
          </a:p>
          <a:p>
            <a:endParaRPr lang="en-US" dirty="0"/>
          </a:p>
        </p:txBody>
      </p:sp>
      <p:pic>
        <p:nvPicPr>
          <p:cNvPr id="4" name="Picture 3"/>
          <p:cNvPicPr>
            <a:picLocks noChangeAspect="1"/>
          </p:cNvPicPr>
          <p:nvPr/>
        </p:nvPicPr>
        <p:blipFill>
          <a:blip r:embed="rId2"/>
          <a:stretch>
            <a:fillRect/>
          </a:stretch>
        </p:blipFill>
        <p:spPr>
          <a:xfrm>
            <a:off x="8162693" y="365125"/>
            <a:ext cx="2509024" cy="2221957"/>
          </a:xfrm>
          <a:prstGeom prst="rect">
            <a:avLst/>
          </a:prstGeom>
        </p:spPr>
      </p:pic>
    </p:spTree>
    <p:extLst>
      <p:ext uri="{BB962C8B-B14F-4D97-AF65-F5344CB8AC3E}">
        <p14:creationId xmlns:p14="http://schemas.microsoft.com/office/powerpoint/2010/main" val="164422083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docProps/app.xml><?xml version="1.0" encoding="utf-8"?>
<Properties xmlns="http://schemas.openxmlformats.org/officeDocument/2006/extended-properties" xmlns:vt="http://schemas.openxmlformats.org/officeDocument/2006/docPropsVTypes">
  <TotalTime>15</TotalTime>
  <Words>1867</Words>
  <Application>Microsoft Office PowerPoint</Application>
  <PresentationFormat>Widescreen</PresentationFormat>
  <Paragraphs>189</Paragraphs>
  <Slides>42</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42</vt:i4>
      </vt:variant>
    </vt:vector>
  </HeadingPairs>
  <TitlesOfParts>
    <vt:vector size="50" baseType="lpstr">
      <vt:lpstr>Algerian</vt:lpstr>
      <vt:lpstr>Arial</vt:lpstr>
      <vt:lpstr>Britannic Bold</vt:lpstr>
      <vt:lpstr>Calibri</vt:lpstr>
      <vt:lpstr>Calibri Light</vt:lpstr>
      <vt:lpstr>Georgia Pro Black</vt:lpstr>
      <vt:lpstr>Helvetica Neue</vt:lpstr>
      <vt:lpstr>Celestial</vt:lpstr>
      <vt:lpstr>Jesus Is Alive </vt:lpstr>
      <vt:lpstr>Teaching Preschoolers About Easter</vt:lpstr>
      <vt:lpstr>Knowing The Understanding Levels                     Of Each Child</vt:lpstr>
      <vt:lpstr>   </vt:lpstr>
      <vt:lpstr>Telling The Easter Story</vt:lpstr>
      <vt:lpstr>This Is Not The End Of The Story</vt:lpstr>
      <vt:lpstr>Preschoolers may have questions about                     words they hear </vt:lpstr>
      <vt:lpstr>    HE IS NOT HERE! SENIOR HIGH DR. JANE A. CROSSLEY APRIL 12, 2020</vt:lpstr>
      <vt:lpstr> HE IS NOT HERE!</vt:lpstr>
      <vt:lpstr>OBJECTIVES OF THE TODAY’S LESSON</vt:lpstr>
      <vt:lpstr>THE REFLECTION OF TODAY’S LESSON </vt:lpstr>
      <vt:lpstr>HE IS NOT HERE!</vt:lpstr>
      <vt:lpstr>HE IS NOT HERE PRESENTATION!</vt:lpstr>
      <vt:lpstr>REVIEW OF TODAY’S PRESENTATION</vt:lpstr>
      <vt:lpstr>  HE IS NOT HERE EASTER’S STORY  MY LIFE IS WORTH LIVING BECAUSE JESUS LIVES</vt:lpstr>
      <vt:lpstr>RESURRECTION HOPE</vt:lpstr>
      <vt:lpstr>RESURRECTION HOPE</vt:lpstr>
      <vt:lpstr>RESURRECTION HOPE</vt:lpstr>
      <vt:lpstr>RESURRECTION HOPE</vt:lpstr>
      <vt:lpstr>RESURRECTION HOPE</vt:lpstr>
      <vt:lpstr>RESURRECTION HOPE</vt:lpstr>
      <vt:lpstr>RESURRECTION HOPE</vt:lpstr>
      <vt:lpstr>RESURRECTION HOPE</vt:lpstr>
      <vt:lpstr>RESURRECTION HOPE</vt:lpstr>
      <vt:lpstr>RESURRECTION HOPE</vt:lpstr>
      <vt:lpstr>RESURRECTION HOPE</vt:lpstr>
      <vt:lpstr>II. Resurrection Guaranteed II Corinthians 15:12-14</vt:lpstr>
      <vt:lpstr>Guaranteed defined as……..   </vt:lpstr>
      <vt:lpstr>NO RESSURECTION???????</vt:lpstr>
      <vt:lpstr>Resurrection the CORE of the Gospel</vt:lpstr>
      <vt:lpstr>Jesus Christ was resurrected first so that all belong to Him will be resurrected</vt:lpstr>
      <vt:lpstr>Ask Me How Do I Know He Lives </vt:lpstr>
      <vt:lpstr>II. Resurrection Guaranteed (part 2)</vt:lpstr>
      <vt:lpstr>What is Hope?</vt:lpstr>
      <vt:lpstr>Have you ever tried to instill hope in someone?</vt:lpstr>
      <vt:lpstr>Paul presents them with the truth</vt:lpstr>
      <vt:lpstr>Paul shows Cause and Effect </vt:lpstr>
      <vt:lpstr>Contrast of the 1st Adam and the last Adam Cause and Effect</vt:lpstr>
      <vt:lpstr>Paul begins to tell them the BENEFITS</vt:lpstr>
      <vt:lpstr>How does the resurrection of Jesus provide hope for the believer?</vt:lpstr>
      <vt:lpstr>III. The Resurrection of Hope</vt:lpstr>
      <vt:lpstr>I Corinthians 15</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Jesus Is Alive </dc:title>
  <dc:creator>Bernard Verner</dc:creator>
  <cp:lastModifiedBy>Bernard Verner</cp:lastModifiedBy>
  <cp:revision>2</cp:revision>
  <dcterms:created xsi:type="dcterms:W3CDTF">2020-04-12T13:02:18Z</dcterms:created>
  <dcterms:modified xsi:type="dcterms:W3CDTF">2020-04-12T13:17:45Z</dcterms:modified>
</cp:coreProperties>
</file>