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257" r:id="rId3"/>
    <p:sldId id="258" r:id="rId4"/>
    <p:sldId id="259" r:id="rId5"/>
    <p:sldId id="260" r:id="rId6"/>
    <p:sldId id="261" r:id="rId7"/>
    <p:sldId id="262" r:id="rId8"/>
    <p:sldId id="279" r:id="rId9"/>
    <p:sldId id="280" r:id="rId10"/>
    <p:sldId id="281" r:id="rId11"/>
    <p:sldId id="282" r:id="rId12"/>
    <p:sldId id="266" r:id="rId13"/>
    <p:sldId id="267" r:id="rId14"/>
    <p:sldId id="283" r:id="rId15"/>
    <p:sldId id="284" r:id="rId16"/>
    <p:sldId id="285" r:id="rId17"/>
    <p:sldId id="286" r:id="rId18"/>
    <p:sldId id="287" r:id="rId19"/>
    <p:sldId id="288" r:id="rId20"/>
    <p:sldId id="289" r:id="rId21"/>
    <p:sldId id="273" r:id="rId22"/>
    <p:sldId id="274" r:id="rId23"/>
    <p:sldId id="275" r:id="rId24"/>
    <p:sldId id="276" r:id="rId25"/>
    <p:sldId id="277" r:id="rId26"/>
    <p:sldId id="290" r:id="rId27"/>
    <p:sldId id="291" r:id="rId28"/>
    <p:sldId id="292" r:id="rId29"/>
    <p:sldId id="293" r:id="rId30"/>
    <p:sldId id="278" r:id="rId31"/>
    <p:sldId id="305" r:id="rId32"/>
    <p:sldId id="306" r:id="rId33"/>
    <p:sldId id="294" r:id="rId34"/>
    <p:sldId id="295" r:id="rId35"/>
    <p:sldId id="296" r:id="rId36"/>
    <p:sldId id="297" r:id="rId37"/>
    <p:sldId id="298" r:id="rId38"/>
    <p:sldId id="299" r:id="rId39"/>
    <p:sldId id="300" r:id="rId40"/>
    <p:sldId id="301" r:id="rId41"/>
    <p:sldId id="302" r:id="rId42"/>
    <p:sldId id="303" r:id="rId43"/>
    <p:sldId id="304" r:id="rId44"/>
    <p:sldId id="263" r:id="rId45"/>
    <p:sldId id="264" r:id="rId46"/>
    <p:sldId id="265" r:id="rId47"/>
    <p:sldId id="268" r:id="rId48"/>
    <p:sldId id="269" r:id="rId49"/>
    <p:sldId id="270" r:id="rId50"/>
    <p:sldId id="271" r:id="rId51"/>
    <p:sldId id="272"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63" autoAdjust="0"/>
    <p:restoredTop sz="94660"/>
  </p:normalViewPr>
  <p:slideViewPr>
    <p:cSldViewPr snapToGrid="0">
      <p:cViewPr varScale="1">
        <p:scale>
          <a:sx n="81" d="100"/>
          <a:sy n="81" d="100"/>
        </p:scale>
        <p:origin x="787"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_rels/data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4" Type="http://schemas.openxmlformats.org/officeDocument/2006/relationships/image" Target="../media/image22.svg"/></Relationships>
</file>

<file path=ppt/diagrams/_rels/drawing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4" Type="http://schemas.openxmlformats.org/officeDocument/2006/relationships/image" Target="../media/image22.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259C9E-5DE4-4B23-9CA2-51ED09E7A854}"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484C676E-324C-45B6-8BEC-976786F910D6}">
      <dgm:prSet/>
      <dgm:spPr/>
      <dgm:t>
        <a:bodyPr/>
        <a:lstStyle/>
        <a:p>
          <a:r>
            <a:rPr lang="en-US"/>
            <a:t>God honors righteousness, when we do that which is right, we please God, and He will reward us justly</a:t>
          </a:r>
        </a:p>
      </dgm:t>
    </dgm:pt>
    <dgm:pt modelId="{74ACB950-DCBD-4A77-B373-F8CF5146738E}" type="parTrans" cxnId="{0A42BA17-0035-42D1-BE56-ECB97E68DD3D}">
      <dgm:prSet/>
      <dgm:spPr/>
      <dgm:t>
        <a:bodyPr/>
        <a:lstStyle/>
        <a:p>
          <a:endParaRPr lang="en-US"/>
        </a:p>
      </dgm:t>
    </dgm:pt>
    <dgm:pt modelId="{B0A76F9E-4473-4C55-AAB8-CA2F9D6D1050}" type="sibTrans" cxnId="{0A42BA17-0035-42D1-BE56-ECB97E68DD3D}">
      <dgm:prSet/>
      <dgm:spPr/>
      <dgm:t>
        <a:bodyPr/>
        <a:lstStyle/>
        <a:p>
          <a:endParaRPr lang="en-US"/>
        </a:p>
      </dgm:t>
    </dgm:pt>
    <dgm:pt modelId="{658ECECD-61E1-4A07-A5A1-58E82EAC3364}">
      <dgm:prSet/>
      <dgm:spPr/>
      <dgm:t>
        <a:bodyPr/>
        <a:lstStyle/>
        <a:p>
          <a:r>
            <a:rPr lang="en-US"/>
            <a:t>We must always remember to train up our babies and children in the way they should go, and when he is old he will not depart from it!  Proverbs 22:6</a:t>
          </a:r>
        </a:p>
      </dgm:t>
    </dgm:pt>
    <dgm:pt modelId="{76A091A2-6AF1-4469-9709-8241D27D46FB}" type="parTrans" cxnId="{7F1446EB-0578-4B4C-9A42-26486954609D}">
      <dgm:prSet/>
      <dgm:spPr/>
      <dgm:t>
        <a:bodyPr/>
        <a:lstStyle/>
        <a:p>
          <a:endParaRPr lang="en-US"/>
        </a:p>
      </dgm:t>
    </dgm:pt>
    <dgm:pt modelId="{B9C09083-0218-4593-90FB-1664A1A757EB}" type="sibTrans" cxnId="{7F1446EB-0578-4B4C-9A42-26486954609D}">
      <dgm:prSet/>
      <dgm:spPr/>
      <dgm:t>
        <a:bodyPr/>
        <a:lstStyle/>
        <a:p>
          <a:endParaRPr lang="en-US"/>
        </a:p>
      </dgm:t>
    </dgm:pt>
    <dgm:pt modelId="{33A3550A-A53D-4E37-964D-6635C746262A}" type="pres">
      <dgm:prSet presAssocID="{C2259C9E-5DE4-4B23-9CA2-51ED09E7A854}" presName="vert0" presStyleCnt="0">
        <dgm:presLayoutVars>
          <dgm:dir/>
          <dgm:animOne val="branch"/>
          <dgm:animLvl val="lvl"/>
        </dgm:presLayoutVars>
      </dgm:prSet>
      <dgm:spPr/>
    </dgm:pt>
    <dgm:pt modelId="{21CC6E99-0F69-43CC-B4A8-DF1056730A8D}" type="pres">
      <dgm:prSet presAssocID="{484C676E-324C-45B6-8BEC-976786F910D6}" presName="thickLine" presStyleLbl="alignNode1" presStyleIdx="0" presStyleCnt="2"/>
      <dgm:spPr/>
    </dgm:pt>
    <dgm:pt modelId="{B6F2B9D5-C673-40C3-B1E1-3DA7B600EED7}" type="pres">
      <dgm:prSet presAssocID="{484C676E-324C-45B6-8BEC-976786F910D6}" presName="horz1" presStyleCnt="0"/>
      <dgm:spPr/>
    </dgm:pt>
    <dgm:pt modelId="{F072EF1D-3058-46C0-BE80-9BAF111F1E17}" type="pres">
      <dgm:prSet presAssocID="{484C676E-324C-45B6-8BEC-976786F910D6}" presName="tx1" presStyleLbl="revTx" presStyleIdx="0" presStyleCnt="2"/>
      <dgm:spPr/>
    </dgm:pt>
    <dgm:pt modelId="{8A17B723-A5E1-4E6F-930B-BF985F99BD5E}" type="pres">
      <dgm:prSet presAssocID="{484C676E-324C-45B6-8BEC-976786F910D6}" presName="vert1" presStyleCnt="0"/>
      <dgm:spPr/>
    </dgm:pt>
    <dgm:pt modelId="{830559C3-0A0B-45F8-B287-0C2A6D9DD6C2}" type="pres">
      <dgm:prSet presAssocID="{658ECECD-61E1-4A07-A5A1-58E82EAC3364}" presName="thickLine" presStyleLbl="alignNode1" presStyleIdx="1" presStyleCnt="2"/>
      <dgm:spPr/>
    </dgm:pt>
    <dgm:pt modelId="{6C34F2E3-C400-4237-ACE5-2A5EB5B0C695}" type="pres">
      <dgm:prSet presAssocID="{658ECECD-61E1-4A07-A5A1-58E82EAC3364}" presName="horz1" presStyleCnt="0"/>
      <dgm:spPr/>
    </dgm:pt>
    <dgm:pt modelId="{CB694F58-232D-42BD-8FE8-E0FD5003ABB7}" type="pres">
      <dgm:prSet presAssocID="{658ECECD-61E1-4A07-A5A1-58E82EAC3364}" presName="tx1" presStyleLbl="revTx" presStyleIdx="1" presStyleCnt="2"/>
      <dgm:spPr/>
    </dgm:pt>
    <dgm:pt modelId="{72B27F2B-4920-4331-8D95-7CDABF1EBE2D}" type="pres">
      <dgm:prSet presAssocID="{658ECECD-61E1-4A07-A5A1-58E82EAC3364}" presName="vert1" presStyleCnt="0"/>
      <dgm:spPr/>
    </dgm:pt>
  </dgm:ptLst>
  <dgm:cxnLst>
    <dgm:cxn modelId="{0614A303-B2BF-4951-95B6-7426DB493CAC}" type="presOf" srcId="{C2259C9E-5DE4-4B23-9CA2-51ED09E7A854}" destId="{33A3550A-A53D-4E37-964D-6635C746262A}" srcOrd="0" destOrd="0" presId="urn:microsoft.com/office/officeart/2008/layout/LinedList"/>
    <dgm:cxn modelId="{0A42BA17-0035-42D1-BE56-ECB97E68DD3D}" srcId="{C2259C9E-5DE4-4B23-9CA2-51ED09E7A854}" destId="{484C676E-324C-45B6-8BEC-976786F910D6}" srcOrd="0" destOrd="0" parTransId="{74ACB950-DCBD-4A77-B373-F8CF5146738E}" sibTransId="{B0A76F9E-4473-4C55-AAB8-CA2F9D6D1050}"/>
    <dgm:cxn modelId="{4912E539-1A1E-4D65-901D-9A375BD88799}" type="presOf" srcId="{658ECECD-61E1-4A07-A5A1-58E82EAC3364}" destId="{CB694F58-232D-42BD-8FE8-E0FD5003ABB7}" srcOrd="0" destOrd="0" presId="urn:microsoft.com/office/officeart/2008/layout/LinedList"/>
    <dgm:cxn modelId="{41E576A5-95AA-4ABF-B50B-9622749430AB}" type="presOf" srcId="{484C676E-324C-45B6-8BEC-976786F910D6}" destId="{F072EF1D-3058-46C0-BE80-9BAF111F1E17}" srcOrd="0" destOrd="0" presId="urn:microsoft.com/office/officeart/2008/layout/LinedList"/>
    <dgm:cxn modelId="{7F1446EB-0578-4B4C-9A42-26486954609D}" srcId="{C2259C9E-5DE4-4B23-9CA2-51ED09E7A854}" destId="{658ECECD-61E1-4A07-A5A1-58E82EAC3364}" srcOrd="1" destOrd="0" parTransId="{76A091A2-6AF1-4469-9709-8241D27D46FB}" sibTransId="{B9C09083-0218-4593-90FB-1664A1A757EB}"/>
    <dgm:cxn modelId="{66E24DA4-4F6A-4C99-8DAA-0EFDAA0D9A4F}" type="presParOf" srcId="{33A3550A-A53D-4E37-964D-6635C746262A}" destId="{21CC6E99-0F69-43CC-B4A8-DF1056730A8D}" srcOrd="0" destOrd="0" presId="urn:microsoft.com/office/officeart/2008/layout/LinedList"/>
    <dgm:cxn modelId="{C75C4895-4EB0-49E4-84BD-DCE699F20924}" type="presParOf" srcId="{33A3550A-A53D-4E37-964D-6635C746262A}" destId="{B6F2B9D5-C673-40C3-B1E1-3DA7B600EED7}" srcOrd="1" destOrd="0" presId="urn:microsoft.com/office/officeart/2008/layout/LinedList"/>
    <dgm:cxn modelId="{123B2E5F-4E7D-4100-B941-48B64A82713D}" type="presParOf" srcId="{B6F2B9D5-C673-40C3-B1E1-3DA7B600EED7}" destId="{F072EF1D-3058-46C0-BE80-9BAF111F1E17}" srcOrd="0" destOrd="0" presId="urn:microsoft.com/office/officeart/2008/layout/LinedList"/>
    <dgm:cxn modelId="{F4FD5B35-F66D-4F07-BFB4-54ACA139C847}" type="presParOf" srcId="{B6F2B9D5-C673-40C3-B1E1-3DA7B600EED7}" destId="{8A17B723-A5E1-4E6F-930B-BF985F99BD5E}" srcOrd="1" destOrd="0" presId="urn:microsoft.com/office/officeart/2008/layout/LinedList"/>
    <dgm:cxn modelId="{2A608793-B349-4FE9-ABE3-48EA49EB06A8}" type="presParOf" srcId="{33A3550A-A53D-4E37-964D-6635C746262A}" destId="{830559C3-0A0B-45F8-B287-0C2A6D9DD6C2}" srcOrd="2" destOrd="0" presId="urn:microsoft.com/office/officeart/2008/layout/LinedList"/>
    <dgm:cxn modelId="{CB466515-7AE7-4744-9F82-FFB03B65065B}" type="presParOf" srcId="{33A3550A-A53D-4E37-964D-6635C746262A}" destId="{6C34F2E3-C400-4237-ACE5-2A5EB5B0C695}" srcOrd="3" destOrd="0" presId="urn:microsoft.com/office/officeart/2008/layout/LinedList"/>
    <dgm:cxn modelId="{E4B842E3-906A-4A87-AB1D-5061EB00DA7A}" type="presParOf" srcId="{6C34F2E3-C400-4237-ACE5-2A5EB5B0C695}" destId="{CB694F58-232D-42BD-8FE8-E0FD5003ABB7}" srcOrd="0" destOrd="0" presId="urn:microsoft.com/office/officeart/2008/layout/LinedList"/>
    <dgm:cxn modelId="{A3D0ACE2-82F5-4D5A-9138-FCF27C38BD12}" type="presParOf" srcId="{6C34F2E3-C400-4237-ACE5-2A5EB5B0C695}" destId="{72B27F2B-4920-4331-8D95-7CDABF1EBE2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5909A6-8D9D-47D1-9455-C557CC063BB5}"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7726C2A1-5506-4DFA-896F-A7AB0CA0FBA2}">
      <dgm:prSet/>
      <dgm:spPr/>
      <dgm:t>
        <a:bodyPr/>
        <a:lstStyle/>
        <a:p>
          <a:r>
            <a:rPr lang="en-US"/>
            <a:t>Spend time daily reading God’s Word to our children, allow them to </a:t>
          </a:r>
          <a:r>
            <a:rPr lang="en-US" b="1" i="1" u="sng"/>
            <a:t>SEE</a:t>
          </a:r>
          <a:r>
            <a:rPr lang="en-US"/>
            <a:t> His Word in our heart</a:t>
          </a:r>
        </a:p>
      </dgm:t>
    </dgm:pt>
    <dgm:pt modelId="{8A5C85F4-A7CB-4D5F-A634-C665C1DACED7}" type="parTrans" cxnId="{59CC6B4E-5959-460F-AF37-3B54036C00B9}">
      <dgm:prSet/>
      <dgm:spPr/>
      <dgm:t>
        <a:bodyPr/>
        <a:lstStyle/>
        <a:p>
          <a:endParaRPr lang="en-US"/>
        </a:p>
      </dgm:t>
    </dgm:pt>
    <dgm:pt modelId="{4AED3C5B-2DD6-494E-B8D5-F9CB48D9DD81}" type="sibTrans" cxnId="{59CC6B4E-5959-460F-AF37-3B54036C00B9}">
      <dgm:prSet/>
      <dgm:spPr/>
      <dgm:t>
        <a:bodyPr/>
        <a:lstStyle/>
        <a:p>
          <a:endParaRPr lang="en-US"/>
        </a:p>
      </dgm:t>
    </dgm:pt>
    <dgm:pt modelId="{292F1BF5-7C9F-46FF-B390-A3574D9B4BBC}">
      <dgm:prSet/>
      <dgm:spPr/>
      <dgm:t>
        <a:bodyPr/>
        <a:lstStyle/>
        <a:p>
          <a:r>
            <a:rPr lang="en-US"/>
            <a:t>Pass on to our children, that spending time daily in God’s Word is our highest priority….. Remember, they learn by precept and example</a:t>
          </a:r>
        </a:p>
      </dgm:t>
    </dgm:pt>
    <dgm:pt modelId="{4A29C4E5-593E-434B-A053-BB426F87652C}" type="parTrans" cxnId="{A8D9CB5C-9A0D-4562-890A-031800E3B92E}">
      <dgm:prSet/>
      <dgm:spPr/>
      <dgm:t>
        <a:bodyPr/>
        <a:lstStyle/>
        <a:p>
          <a:endParaRPr lang="en-US"/>
        </a:p>
      </dgm:t>
    </dgm:pt>
    <dgm:pt modelId="{35A11F5B-2E1D-46E1-8B4B-509A8597D4BA}" type="sibTrans" cxnId="{A8D9CB5C-9A0D-4562-890A-031800E3B92E}">
      <dgm:prSet/>
      <dgm:spPr/>
      <dgm:t>
        <a:bodyPr/>
        <a:lstStyle/>
        <a:p>
          <a:endParaRPr lang="en-US"/>
        </a:p>
      </dgm:t>
    </dgm:pt>
    <dgm:pt modelId="{A66E4021-1715-4394-B2BC-EC430E8D6F4D}" type="pres">
      <dgm:prSet presAssocID="{B65909A6-8D9D-47D1-9455-C557CC063BB5}" presName="vert0" presStyleCnt="0">
        <dgm:presLayoutVars>
          <dgm:dir/>
          <dgm:animOne val="branch"/>
          <dgm:animLvl val="lvl"/>
        </dgm:presLayoutVars>
      </dgm:prSet>
      <dgm:spPr/>
    </dgm:pt>
    <dgm:pt modelId="{C63AF700-1EE1-4F0E-9E1D-BF87201F74C5}" type="pres">
      <dgm:prSet presAssocID="{7726C2A1-5506-4DFA-896F-A7AB0CA0FBA2}" presName="thickLine" presStyleLbl="alignNode1" presStyleIdx="0" presStyleCnt="2"/>
      <dgm:spPr/>
    </dgm:pt>
    <dgm:pt modelId="{9B9CBAD7-0CDC-4C63-8F17-6C99E8BBF6F3}" type="pres">
      <dgm:prSet presAssocID="{7726C2A1-5506-4DFA-896F-A7AB0CA0FBA2}" presName="horz1" presStyleCnt="0"/>
      <dgm:spPr/>
    </dgm:pt>
    <dgm:pt modelId="{243BD99C-6C0D-4A25-9942-79C7791D0ADE}" type="pres">
      <dgm:prSet presAssocID="{7726C2A1-5506-4DFA-896F-A7AB0CA0FBA2}" presName="tx1" presStyleLbl="revTx" presStyleIdx="0" presStyleCnt="2"/>
      <dgm:spPr/>
    </dgm:pt>
    <dgm:pt modelId="{3E02E9DC-9C06-4194-A3DA-30B8EE487710}" type="pres">
      <dgm:prSet presAssocID="{7726C2A1-5506-4DFA-896F-A7AB0CA0FBA2}" presName="vert1" presStyleCnt="0"/>
      <dgm:spPr/>
    </dgm:pt>
    <dgm:pt modelId="{5809412A-31B8-4513-B232-6D019CE42CE0}" type="pres">
      <dgm:prSet presAssocID="{292F1BF5-7C9F-46FF-B390-A3574D9B4BBC}" presName="thickLine" presStyleLbl="alignNode1" presStyleIdx="1" presStyleCnt="2"/>
      <dgm:spPr/>
    </dgm:pt>
    <dgm:pt modelId="{0E32499F-C617-4C0D-8663-8D33CAF940F3}" type="pres">
      <dgm:prSet presAssocID="{292F1BF5-7C9F-46FF-B390-A3574D9B4BBC}" presName="horz1" presStyleCnt="0"/>
      <dgm:spPr/>
    </dgm:pt>
    <dgm:pt modelId="{E9E9A370-6667-4F0B-9D81-99472E7EA808}" type="pres">
      <dgm:prSet presAssocID="{292F1BF5-7C9F-46FF-B390-A3574D9B4BBC}" presName="tx1" presStyleLbl="revTx" presStyleIdx="1" presStyleCnt="2"/>
      <dgm:spPr/>
    </dgm:pt>
    <dgm:pt modelId="{6813988A-C36B-4BCC-A846-A4A8AB0B1105}" type="pres">
      <dgm:prSet presAssocID="{292F1BF5-7C9F-46FF-B390-A3574D9B4BBC}" presName="vert1" presStyleCnt="0"/>
      <dgm:spPr/>
    </dgm:pt>
  </dgm:ptLst>
  <dgm:cxnLst>
    <dgm:cxn modelId="{007D6C3E-6AE4-4D8B-9F56-7A9BA61BFFF8}" type="presOf" srcId="{B65909A6-8D9D-47D1-9455-C557CC063BB5}" destId="{A66E4021-1715-4394-B2BC-EC430E8D6F4D}" srcOrd="0" destOrd="0" presId="urn:microsoft.com/office/officeart/2008/layout/LinedList"/>
    <dgm:cxn modelId="{A8D9CB5C-9A0D-4562-890A-031800E3B92E}" srcId="{B65909A6-8D9D-47D1-9455-C557CC063BB5}" destId="{292F1BF5-7C9F-46FF-B390-A3574D9B4BBC}" srcOrd="1" destOrd="0" parTransId="{4A29C4E5-593E-434B-A053-BB426F87652C}" sibTransId="{35A11F5B-2E1D-46E1-8B4B-509A8597D4BA}"/>
    <dgm:cxn modelId="{59CC6B4E-5959-460F-AF37-3B54036C00B9}" srcId="{B65909A6-8D9D-47D1-9455-C557CC063BB5}" destId="{7726C2A1-5506-4DFA-896F-A7AB0CA0FBA2}" srcOrd="0" destOrd="0" parTransId="{8A5C85F4-A7CB-4D5F-A634-C665C1DACED7}" sibTransId="{4AED3C5B-2DD6-494E-B8D5-F9CB48D9DD81}"/>
    <dgm:cxn modelId="{7BEADA8A-DBE7-4DC3-BBD5-92C2D3EADAFD}" type="presOf" srcId="{292F1BF5-7C9F-46FF-B390-A3574D9B4BBC}" destId="{E9E9A370-6667-4F0B-9D81-99472E7EA808}" srcOrd="0" destOrd="0" presId="urn:microsoft.com/office/officeart/2008/layout/LinedList"/>
    <dgm:cxn modelId="{E0AF6D97-4E0E-4785-8580-214C3B709E0C}" type="presOf" srcId="{7726C2A1-5506-4DFA-896F-A7AB0CA0FBA2}" destId="{243BD99C-6C0D-4A25-9942-79C7791D0ADE}" srcOrd="0" destOrd="0" presId="urn:microsoft.com/office/officeart/2008/layout/LinedList"/>
    <dgm:cxn modelId="{49701570-5FAA-483B-A21E-551A1DDDE973}" type="presParOf" srcId="{A66E4021-1715-4394-B2BC-EC430E8D6F4D}" destId="{C63AF700-1EE1-4F0E-9E1D-BF87201F74C5}" srcOrd="0" destOrd="0" presId="urn:microsoft.com/office/officeart/2008/layout/LinedList"/>
    <dgm:cxn modelId="{5C6EE910-538C-44F1-80F4-100F946D945A}" type="presParOf" srcId="{A66E4021-1715-4394-B2BC-EC430E8D6F4D}" destId="{9B9CBAD7-0CDC-4C63-8F17-6C99E8BBF6F3}" srcOrd="1" destOrd="0" presId="urn:microsoft.com/office/officeart/2008/layout/LinedList"/>
    <dgm:cxn modelId="{3741E68C-FA04-492A-B0E8-A424D1E6403E}" type="presParOf" srcId="{9B9CBAD7-0CDC-4C63-8F17-6C99E8BBF6F3}" destId="{243BD99C-6C0D-4A25-9942-79C7791D0ADE}" srcOrd="0" destOrd="0" presId="urn:microsoft.com/office/officeart/2008/layout/LinedList"/>
    <dgm:cxn modelId="{4CE6C877-54B8-47BB-98C1-2ECE3678E2AF}" type="presParOf" srcId="{9B9CBAD7-0CDC-4C63-8F17-6C99E8BBF6F3}" destId="{3E02E9DC-9C06-4194-A3DA-30B8EE487710}" srcOrd="1" destOrd="0" presId="urn:microsoft.com/office/officeart/2008/layout/LinedList"/>
    <dgm:cxn modelId="{1C13A9F8-E47F-46A1-8A90-BCCDA5F75A4D}" type="presParOf" srcId="{A66E4021-1715-4394-B2BC-EC430E8D6F4D}" destId="{5809412A-31B8-4513-B232-6D019CE42CE0}" srcOrd="2" destOrd="0" presId="urn:microsoft.com/office/officeart/2008/layout/LinedList"/>
    <dgm:cxn modelId="{FC923286-BC93-4102-AF5E-2A4D6686020B}" type="presParOf" srcId="{A66E4021-1715-4394-B2BC-EC430E8D6F4D}" destId="{0E32499F-C617-4C0D-8663-8D33CAF940F3}" srcOrd="3" destOrd="0" presId="urn:microsoft.com/office/officeart/2008/layout/LinedList"/>
    <dgm:cxn modelId="{EBBE1DC0-1D30-4525-86F4-9CA4B5A1D62B}" type="presParOf" srcId="{0E32499F-C617-4C0D-8663-8D33CAF940F3}" destId="{E9E9A370-6667-4F0B-9D81-99472E7EA808}" srcOrd="0" destOrd="0" presId="urn:microsoft.com/office/officeart/2008/layout/LinedList"/>
    <dgm:cxn modelId="{C2053600-858C-46C6-9B22-24438B18E026}" type="presParOf" srcId="{0E32499F-C617-4C0D-8663-8D33CAF940F3}" destId="{6813988A-C36B-4BCC-A846-A4A8AB0B110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7E9D4AA-5D51-4EFD-AA87-7B01A8DC2BBA}"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41FB5D48-B2D2-4618-9E49-11FB593FC692}">
      <dgm:prSet/>
      <dgm:spPr/>
      <dgm:t>
        <a:bodyPr/>
        <a:lstStyle/>
        <a:p>
          <a:r>
            <a:rPr lang="en-US"/>
            <a:t>God’s commitment to justice transends time, space, and communities.</a:t>
          </a:r>
        </a:p>
      </dgm:t>
    </dgm:pt>
    <dgm:pt modelId="{0FAA95B3-7B8B-4620-AF70-43880C113719}" type="parTrans" cxnId="{64ED15E7-31A0-4734-9B93-66E41FA295B0}">
      <dgm:prSet/>
      <dgm:spPr/>
      <dgm:t>
        <a:bodyPr/>
        <a:lstStyle/>
        <a:p>
          <a:endParaRPr lang="en-US"/>
        </a:p>
      </dgm:t>
    </dgm:pt>
    <dgm:pt modelId="{7030AD95-5FA0-4274-9DA7-58BDCA52BA35}" type="sibTrans" cxnId="{64ED15E7-31A0-4734-9B93-66E41FA295B0}">
      <dgm:prSet/>
      <dgm:spPr/>
      <dgm:t>
        <a:bodyPr/>
        <a:lstStyle/>
        <a:p>
          <a:endParaRPr lang="en-US"/>
        </a:p>
      </dgm:t>
    </dgm:pt>
    <dgm:pt modelId="{F8C40FAC-9581-4D08-B88A-6927BAAA3F64}">
      <dgm:prSet/>
      <dgm:spPr/>
      <dgm:t>
        <a:bodyPr/>
        <a:lstStyle/>
        <a:p>
          <a:r>
            <a:rPr lang="en-US"/>
            <a:t>Even to people who find themselves in the midst of discipline they can find comfort in knowing that God still loves justice.</a:t>
          </a:r>
        </a:p>
      </dgm:t>
    </dgm:pt>
    <dgm:pt modelId="{2E939318-B192-4825-980A-5079275849F7}" type="parTrans" cxnId="{E6495304-8440-4E63-92A6-96AA0FFE1D35}">
      <dgm:prSet/>
      <dgm:spPr/>
      <dgm:t>
        <a:bodyPr/>
        <a:lstStyle/>
        <a:p>
          <a:endParaRPr lang="en-US"/>
        </a:p>
      </dgm:t>
    </dgm:pt>
    <dgm:pt modelId="{414F5A0E-6402-4705-975F-15295EF51469}" type="sibTrans" cxnId="{E6495304-8440-4E63-92A6-96AA0FFE1D35}">
      <dgm:prSet/>
      <dgm:spPr/>
      <dgm:t>
        <a:bodyPr/>
        <a:lstStyle/>
        <a:p>
          <a:endParaRPr lang="en-US"/>
        </a:p>
      </dgm:t>
    </dgm:pt>
    <dgm:pt modelId="{97C993CF-6901-4A1B-A355-DCF6F13A5C30}">
      <dgm:prSet/>
      <dgm:spPr/>
      <dgm:t>
        <a:bodyPr/>
        <a:lstStyle/>
        <a:p>
          <a:r>
            <a:rPr lang="en-US"/>
            <a:t>They can also take comfort in knowing that God is faithful to righting or correcting any wrongs that have been inflicted.</a:t>
          </a:r>
        </a:p>
      </dgm:t>
    </dgm:pt>
    <dgm:pt modelId="{75C174CF-895C-4FB3-BFA0-2BFEB138FE08}" type="parTrans" cxnId="{D7AC983E-D730-4375-AB1A-D9EE5A305A7C}">
      <dgm:prSet/>
      <dgm:spPr/>
      <dgm:t>
        <a:bodyPr/>
        <a:lstStyle/>
        <a:p>
          <a:endParaRPr lang="en-US"/>
        </a:p>
      </dgm:t>
    </dgm:pt>
    <dgm:pt modelId="{17CEDF25-22AE-4F24-8388-686FEFF37480}" type="sibTrans" cxnId="{D7AC983E-D730-4375-AB1A-D9EE5A305A7C}">
      <dgm:prSet/>
      <dgm:spPr/>
      <dgm:t>
        <a:bodyPr/>
        <a:lstStyle/>
        <a:p>
          <a:endParaRPr lang="en-US"/>
        </a:p>
      </dgm:t>
    </dgm:pt>
    <dgm:pt modelId="{F10EE209-EF41-49DB-B63C-0894078AF478}" type="pres">
      <dgm:prSet presAssocID="{77E9D4AA-5D51-4EFD-AA87-7B01A8DC2BBA}" presName="linear" presStyleCnt="0">
        <dgm:presLayoutVars>
          <dgm:animLvl val="lvl"/>
          <dgm:resizeHandles val="exact"/>
        </dgm:presLayoutVars>
      </dgm:prSet>
      <dgm:spPr/>
    </dgm:pt>
    <dgm:pt modelId="{3163D388-E45C-4E0A-AE8C-A0010749E19C}" type="pres">
      <dgm:prSet presAssocID="{41FB5D48-B2D2-4618-9E49-11FB593FC692}" presName="parentText" presStyleLbl="node1" presStyleIdx="0" presStyleCnt="3">
        <dgm:presLayoutVars>
          <dgm:chMax val="0"/>
          <dgm:bulletEnabled val="1"/>
        </dgm:presLayoutVars>
      </dgm:prSet>
      <dgm:spPr/>
    </dgm:pt>
    <dgm:pt modelId="{7DB4AE7D-C9C3-4C03-A9BE-0C7180A2EBB7}" type="pres">
      <dgm:prSet presAssocID="{7030AD95-5FA0-4274-9DA7-58BDCA52BA35}" presName="spacer" presStyleCnt="0"/>
      <dgm:spPr/>
    </dgm:pt>
    <dgm:pt modelId="{E32691AF-6C49-4B89-A9DC-99818867D0FE}" type="pres">
      <dgm:prSet presAssocID="{F8C40FAC-9581-4D08-B88A-6927BAAA3F64}" presName="parentText" presStyleLbl="node1" presStyleIdx="1" presStyleCnt="3">
        <dgm:presLayoutVars>
          <dgm:chMax val="0"/>
          <dgm:bulletEnabled val="1"/>
        </dgm:presLayoutVars>
      </dgm:prSet>
      <dgm:spPr/>
    </dgm:pt>
    <dgm:pt modelId="{48F9A850-AEAE-4C6B-8F2A-0F0C1A13014F}" type="pres">
      <dgm:prSet presAssocID="{414F5A0E-6402-4705-975F-15295EF51469}" presName="spacer" presStyleCnt="0"/>
      <dgm:spPr/>
    </dgm:pt>
    <dgm:pt modelId="{1ACCFC4B-081E-4415-B97C-8082F0421E12}" type="pres">
      <dgm:prSet presAssocID="{97C993CF-6901-4A1B-A355-DCF6F13A5C30}" presName="parentText" presStyleLbl="node1" presStyleIdx="2" presStyleCnt="3">
        <dgm:presLayoutVars>
          <dgm:chMax val="0"/>
          <dgm:bulletEnabled val="1"/>
        </dgm:presLayoutVars>
      </dgm:prSet>
      <dgm:spPr/>
    </dgm:pt>
  </dgm:ptLst>
  <dgm:cxnLst>
    <dgm:cxn modelId="{E6495304-8440-4E63-92A6-96AA0FFE1D35}" srcId="{77E9D4AA-5D51-4EFD-AA87-7B01A8DC2BBA}" destId="{F8C40FAC-9581-4D08-B88A-6927BAAA3F64}" srcOrd="1" destOrd="0" parTransId="{2E939318-B192-4825-980A-5079275849F7}" sibTransId="{414F5A0E-6402-4705-975F-15295EF51469}"/>
    <dgm:cxn modelId="{2F953F20-3BF0-4358-B368-9C183739DF3D}" type="presOf" srcId="{77E9D4AA-5D51-4EFD-AA87-7B01A8DC2BBA}" destId="{F10EE209-EF41-49DB-B63C-0894078AF478}" srcOrd="0" destOrd="0" presId="urn:microsoft.com/office/officeart/2005/8/layout/vList2"/>
    <dgm:cxn modelId="{D7AC983E-D730-4375-AB1A-D9EE5A305A7C}" srcId="{77E9D4AA-5D51-4EFD-AA87-7B01A8DC2BBA}" destId="{97C993CF-6901-4A1B-A355-DCF6F13A5C30}" srcOrd="2" destOrd="0" parTransId="{75C174CF-895C-4FB3-BFA0-2BFEB138FE08}" sibTransId="{17CEDF25-22AE-4F24-8388-686FEFF37480}"/>
    <dgm:cxn modelId="{D5F5875F-843F-4301-8300-C0A0D2AEC12C}" type="presOf" srcId="{F8C40FAC-9581-4D08-B88A-6927BAAA3F64}" destId="{E32691AF-6C49-4B89-A9DC-99818867D0FE}" srcOrd="0" destOrd="0" presId="urn:microsoft.com/office/officeart/2005/8/layout/vList2"/>
    <dgm:cxn modelId="{E511AE6A-ECB2-4023-AC20-50C0035C3E75}" type="presOf" srcId="{41FB5D48-B2D2-4618-9E49-11FB593FC692}" destId="{3163D388-E45C-4E0A-AE8C-A0010749E19C}" srcOrd="0" destOrd="0" presId="urn:microsoft.com/office/officeart/2005/8/layout/vList2"/>
    <dgm:cxn modelId="{60AB6052-24B5-425A-BFB6-2DFA82A3AB72}" type="presOf" srcId="{97C993CF-6901-4A1B-A355-DCF6F13A5C30}" destId="{1ACCFC4B-081E-4415-B97C-8082F0421E12}" srcOrd="0" destOrd="0" presId="urn:microsoft.com/office/officeart/2005/8/layout/vList2"/>
    <dgm:cxn modelId="{64ED15E7-31A0-4734-9B93-66E41FA295B0}" srcId="{77E9D4AA-5D51-4EFD-AA87-7B01A8DC2BBA}" destId="{41FB5D48-B2D2-4618-9E49-11FB593FC692}" srcOrd="0" destOrd="0" parTransId="{0FAA95B3-7B8B-4620-AF70-43880C113719}" sibTransId="{7030AD95-5FA0-4274-9DA7-58BDCA52BA35}"/>
    <dgm:cxn modelId="{B7338440-FE58-47DB-B3B8-BC6080FF7883}" type="presParOf" srcId="{F10EE209-EF41-49DB-B63C-0894078AF478}" destId="{3163D388-E45C-4E0A-AE8C-A0010749E19C}" srcOrd="0" destOrd="0" presId="urn:microsoft.com/office/officeart/2005/8/layout/vList2"/>
    <dgm:cxn modelId="{12DA5531-2180-4DD3-9054-542C4F929476}" type="presParOf" srcId="{F10EE209-EF41-49DB-B63C-0894078AF478}" destId="{7DB4AE7D-C9C3-4C03-A9BE-0C7180A2EBB7}" srcOrd="1" destOrd="0" presId="urn:microsoft.com/office/officeart/2005/8/layout/vList2"/>
    <dgm:cxn modelId="{8D155306-C59F-42B0-A06E-EA1682575AE4}" type="presParOf" srcId="{F10EE209-EF41-49DB-B63C-0894078AF478}" destId="{E32691AF-6C49-4B89-A9DC-99818867D0FE}" srcOrd="2" destOrd="0" presId="urn:microsoft.com/office/officeart/2005/8/layout/vList2"/>
    <dgm:cxn modelId="{8BE68BDD-2C67-41FA-97E3-E630F3DA126F}" type="presParOf" srcId="{F10EE209-EF41-49DB-B63C-0894078AF478}" destId="{48F9A850-AEAE-4C6B-8F2A-0F0C1A13014F}" srcOrd="3" destOrd="0" presId="urn:microsoft.com/office/officeart/2005/8/layout/vList2"/>
    <dgm:cxn modelId="{24390126-4B0C-46C9-B977-26931365B015}" type="presParOf" srcId="{F10EE209-EF41-49DB-B63C-0894078AF478}" destId="{1ACCFC4B-081E-4415-B97C-8082F0421E12}"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8BC7C2E-F11B-4EA9-8DA4-100F1D5182A4}"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488E6244-63E6-4A82-BA99-577715DB3775}">
      <dgm:prSet/>
      <dgm:spPr/>
      <dgm:t>
        <a:bodyPr/>
        <a:lstStyle/>
        <a:p>
          <a:r>
            <a:rPr lang="en-US"/>
            <a:t>In the opening verse Is. 61:8 the first phase declares that the Lord Loves Judgement or Justice.  </a:t>
          </a:r>
        </a:p>
      </dgm:t>
    </dgm:pt>
    <dgm:pt modelId="{1C5B0E85-CC53-4B46-806E-E8FB5BD2955A}" type="parTrans" cxnId="{3D2F389F-3345-4E79-AD44-A1627ECAC1EF}">
      <dgm:prSet/>
      <dgm:spPr/>
      <dgm:t>
        <a:bodyPr/>
        <a:lstStyle/>
        <a:p>
          <a:endParaRPr lang="en-US"/>
        </a:p>
      </dgm:t>
    </dgm:pt>
    <dgm:pt modelId="{B53A6CB3-00A3-4816-A101-6B5BBE1E57AD}" type="sibTrans" cxnId="{3D2F389F-3345-4E79-AD44-A1627ECAC1EF}">
      <dgm:prSet/>
      <dgm:spPr/>
      <dgm:t>
        <a:bodyPr/>
        <a:lstStyle/>
        <a:p>
          <a:endParaRPr lang="en-US"/>
        </a:p>
      </dgm:t>
    </dgm:pt>
    <dgm:pt modelId="{9AFADEC2-40BA-4115-AEFF-CCEE8F6847A2}">
      <dgm:prSet/>
      <dgm:spPr/>
      <dgm:t>
        <a:bodyPr/>
        <a:lstStyle/>
        <a:p>
          <a:r>
            <a:rPr lang="en-US"/>
            <a:t>In the second phrase it is declared that the Lord hates robbery and wrongdoing.</a:t>
          </a:r>
        </a:p>
      </dgm:t>
    </dgm:pt>
    <dgm:pt modelId="{35DC8982-0720-46B9-B2F2-14C05329B14A}" type="parTrans" cxnId="{226459F6-5057-44BD-9A89-0716323AAEC8}">
      <dgm:prSet/>
      <dgm:spPr/>
      <dgm:t>
        <a:bodyPr/>
        <a:lstStyle/>
        <a:p>
          <a:endParaRPr lang="en-US"/>
        </a:p>
      </dgm:t>
    </dgm:pt>
    <dgm:pt modelId="{AAF34D8D-4C03-4168-A5A3-5BF55567FD4B}" type="sibTrans" cxnId="{226459F6-5057-44BD-9A89-0716323AAEC8}">
      <dgm:prSet/>
      <dgm:spPr/>
      <dgm:t>
        <a:bodyPr/>
        <a:lstStyle/>
        <a:p>
          <a:endParaRPr lang="en-US"/>
        </a:p>
      </dgm:t>
    </dgm:pt>
    <dgm:pt modelId="{B174F3F9-6198-4DF3-BC54-2275D60DC5DC}">
      <dgm:prSet/>
      <dgm:spPr/>
      <dgm:t>
        <a:bodyPr/>
        <a:lstStyle/>
        <a:p>
          <a:r>
            <a:rPr lang="en-US"/>
            <a:t>It presents that Justice/Judgement are on one side and robbery or wrongdoing are on the polar opposite.</a:t>
          </a:r>
        </a:p>
      </dgm:t>
    </dgm:pt>
    <dgm:pt modelId="{EA497EB8-93E7-4D02-95B5-716FCA14B547}" type="parTrans" cxnId="{14D23DCF-521A-4F2F-90AF-B64328437CF5}">
      <dgm:prSet/>
      <dgm:spPr/>
      <dgm:t>
        <a:bodyPr/>
        <a:lstStyle/>
        <a:p>
          <a:endParaRPr lang="en-US"/>
        </a:p>
      </dgm:t>
    </dgm:pt>
    <dgm:pt modelId="{9F2834BD-1309-4AC9-9681-3D5070B3BC98}" type="sibTrans" cxnId="{14D23DCF-521A-4F2F-90AF-B64328437CF5}">
      <dgm:prSet/>
      <dgm:spPr/>
      <dgm:t>
        <a:bodyPr/>
        <a:lstStyle/>
        <a:p>
          <a:endParaRPr lang="en-US"/>
        </a:p>
      </dgm:t>
    </dgm:pt>
    <dgm:pt modelId="{09EC1A93-7AA4-48E0-A4DD-650EFC2DEA6D}">
      <dgm:prSet/>
      <dgm:spPr/>
      <dgm:t>
        <a:bodyPr/>
        <a:lstStyle/>
        <a:p>
          <a:r>
            <a:rPr lang="en-US"/>
            <a:t>The emphasis or focus is not on the hatred but on the Lord’s Love.</a:t>
          </a:r>
        </a:p>
      </dgm:t>
    </dgm:pt>
    <dgm:pt modelId="{51201433-053F-480F-9C83-A9B74E593604}" type="parTrans" cxnId="{F8617921-9945-4965-900C-CE5CD70807F1}">
      <dgm:prSet/>
      <dgm:spPr/>
      <dgm:t>
        <a:bodyPr/>
        <a:lstStyle/>
        <a:p>
          <a:endParaRPr lang="en-US"/>
        </a:p>
      </dgm:t>
    </dgm:pt>
    <dgm:pt modelId="{48B1FFE4-2652-4341-AFF4-CC550BAF1682}" type="sibTrans" cxnId="{F8617921-9945-4965-900C-CE5CD70807F1}">
      <dgm:prSet/>
      <dgm:spPr/>
      <dgm:t>
        <a:bodyPr/>
        <a:lstStyle/>
        <a:p>
          <a:endParaRPr lang="en-US"/>
        </a:p>
      </dgm:t>
    </dgm:pt>
    <dgm:pt modelId="{28B0D91F-2259-47A9-A9C3-4BC00918AD44}" type="pres">
      <dgm:prSet presAssocID="{B8BC7C2E-F11B-4EA9-8DA4-100F1D5182A4}" presName="linear" presStyleCnt="0">
        <dgm:presLayoutVars>
          <dgm:animLvl val="lvl"/>
          <dgm:resizeHandles val="exact"/>
        </dgm:presLayoutVars>
      </dgm:prSet>
      <dgm:spPr/>
    </dgm:pt>
    <dgm:pt modelId="{939ED24A-F47F-43C0-98D9-439BCFFA367A}" type="pres">
      <dgm:prSet presAssocID="{488E6244-63E6-4A82-BA99-577715DB3775}" presName="parentText" presStyleLbl="node1" presStyleIdx="0" presStyleCnt="4">
        <dgm:presLayoutVars>
          <dgm:chMax val="0"/>
          <dgm:bulletEnabled val="1"/>
        </dgm:presLayoutVars>
      </dgm:prSet>
      <dgm:spPr/>
    </dgm:pt>
    <dgm:pt modelId="{9B2145D3-A88F-41CA-9E8F-D67B86E51218}" type="pres">
      <dgm:prSet presAssocID="{B53A6CB3-00A3-4816-A101-6B5BBE1E57AD}" presName="spacer" presStyleCnt="0"/>
      <dgm:spPr/>
    </dgm:pt>
    <dgm:pt modelId="{5724D5B5-DA03-4323-91AD-BE9A2C56FCFE}" type="pres">
      <dgm:prSet presAssocID="{9AFADEC2-40BA-4115-AEFF-CCEE8F6847A2}" presName="parentText" presStyleLbl="node1" presStyleIdx="1" presStyleCnt="4">
        <dgm:presLayoutVars>
          <dgm:chMax val="0"/>
          <dgm:bulletEnabled val="1"/>
        </dgm:presLayoutVars>
      </dgm:prSet>
      <dgm:spPr/>
    </dgm:pt>
    <dgm:pt modelId="{87CDC5B8-78F9-4CD8-A35B-EC75DC7CE2EA}" type="pres">
      <dgm:prSet presAssocID="{AAF34D8D-4C03-4168-A5A3-5BF55567FD4B}" presName="spacer" presStyleCnt="0"/>
      <dgm:spPr/>
    </dgm:pt>
    <dgm:pt modelId="{3E755963-6536-44BF-9137-EF5514A5870A}" type="pres">
      <dgm:prSet presAssocID="{B174F3F9-6198-4DF3-BC54-2275D60DC5DC}" presName="parentText" presStyleLbl="node1" presStyleIdx="2" presStyleCnt="4">
        <dgm:presLayoutVars>
          <dgm:chMax val="0"/>
          <dgm:bulletEnabled val="1"/>
        </dgm:presLayoutVars>
      </dgm:prSet>
      <dgm:spPr/>
    </dgm:pt>
    <dgm:pt modelId="{9F2C09E2-C0D6-4136-B134-C3A04EBC0D5F}" type="pres">
      <dgm:prSet presAssocID="{9F2834BD-1309-4AC9-9681-3D5070B3BC98}" presName="spacer" presStyleCnt="0"/>
      <dgm:spPr/>
    </dgm:pt>
    <dgm:pt modelId="{AC5DFC5F-D921-46C2-AF02-54E0192937BB}" type="pres">
      <dgm:prSet presAssocID="{09EC1A93-7AA4-48E0-A4DD-650EFC2DEA6D}" presName="parentText" presStyleLbl="node1" presStyleIdx="3" presStyleCnt="4">
        <dgm:presLayoutVars>
          <dgm:chMax val="0"/>
          <dgm:bulletEnabled val="1"/>
        </dgm:presLayoutVars>
      </dgm:prSet>
      <dgm:spPr/>
    </dgm:pt>
  </dgm:ptLst>
  <dgm:cxnLst>
    <dgm:cxn modelId="{7F16A009-7C3F-4845-A714-7D58B08A1EC4}" type="presOf" srcId="{9AFADEC2-40BA-4115-AEFF-CCEE8F6847A2}" destId="{5724D5B5-DA03-4323-91AD-BE9A2C56FCFE}" srcOrd="0" destOrd="0" presId="urn:microsoft.com/office/officeart/2005/8/layout/vList2"/>
    <dgm:cxn modelId="{F8617921-9945-4965-900C-CE5CD70807F1}" srcId="{B8BC7C2E-F11B-4EA9-8DA4-100F1D5182A4}" destId="{09EC1A93-7AA4-48E0-A4DD-650EFC2DEA6D}" srcOrd="3" destOrd="0" parTransId="{51201433-053F-480F-9C83-A9B74E593604}" sibTransId="{48B1FFE4-2652-4341-AFF4-CC550BAF1682}"/>
    <dgm:cxn modelId="{38476528-518F-468F-B560-CA338BD9FC40}" type="presOf" srcId="{488E6244-63E6-4A82-BA99-577715DB3775}" destId="{939ED24A-F47F-43C0-98D9-439BCFFA367A}" srcOrd="0" destOrd="0" presId="urn:microsoft.com/office/officeart/2005/8/layout/vList2"/>
    <dgm:cxn modelId="{5292E760-FD2A-4F56-9E41-B0D2F2CE2507}" type="presOf" srcId="{B174F3F9-6198-4DF3-BC54-2275D60DC5DC}" destId="{3E755963-6536-44BF-9137-EF5514A5870A}" srcOrd="0" destOrd="0" presId="urn:microsoft.com/office/officeart/2005/8/layout/vList2"/>
    <dgm:cxn modelId="{1DCFEE8C-E02A-443C-BD95-535442216E2B}" type="presOf" srcId="{09EC1A93-7AA4-48E0-A4DD-650EFC2DEA6D}" destId="{AC5DFC5F-D921-46C2-AF02-54E0192937BB}" srcOrd="0" destOrd="0" presId="urn:microsoft.com/office/officeart/2005/8/layout/vList2"/>
    <dgm:cxn modelId="{4B14BE98-9B8A-4577-823C-3410606F5384}" type="presOf" srcId="{B8BC7C2E-F11B-4EA9-8DA4-100F1D5182A4}" destId="{28B0D91F-2259-47A9-A9C3-4BC00918AD44}" srcOrd="0" destOrd="0" presId="urn:microsoft.com/office/officeart/2005/8/layout/vList2"/>
    <dgm:cxn modelId="{3D2F389F-3345-4E79-AD44-A1627ECAC1EF}" srcId="{B8BC7C2E-F11B-4EA9-8DA4-100F1D5182A4}" destId="{488E6244-63E6-4A82-BA99-577715DB3775}" srcOrd="0" destOrd="0" parTransId="{1C5B0E85-CC53-4B46-806E-E8FB5BD2955A}" sibTransId="{B53A6CB3-00A3-4816-A101-6B5BBE1E57AD}"/>
    <dgm:cxn modelId="{14D23DCF-521A-4F2F-90AF-B64328437CF5}" srcId="{B8BC7C2E-F11B-4EA9-8DA4-100F1D5182A4}" destId="{B174F3F9-6198-4DF3-BC54-2275D60DC5DC}" srcOrd="2" destOrd="0" parTransId="{EA497EB8-93E7-4D02-95B5-716FCA14B547}" sibTransId="{9F2834BD-1309-4AC9-9681-3D5070B3BC98}"/>
    <dgm:cxn modelId="{226459F6-5057-44BD-9A89-0716323AAEC8}" srcId="{B8BC7C2E-F11B-4EA9-8DA4-100F1D5182A4}" destId="{9AFADEC2-40BA-4115-AEFF-CCEE8F6847A2}" srcOrd="1" destOrd="0" parTransId="{35DC8982-0720-46B9-B2F2-14C05329B14A}" sibTransId="{AAF34D8D-4C03-4168-A5A3-5BF55567FD4B}"/>
    <dgm:cxn modelId="{EA1C09AF-E09F-4426-A33A-CFC97AD44CEB}" type="presParOf" srcId="{28B0D91F-2259-47A9-A9C3-4BC00918AD44}" destId="{939ED24A-F47F-43C0-98D9-439BCFFA367A}" srcOrd="0" destOrd="0" presId="urn:microsoft.com/office/officeart/2005/8/layout/vList2"/>
    <dgm:cxn modelId="{0E9F3281-0D4B-408A-9449-E11328C7A776}" type="presParOf" srcId="{28B0D91F-2259-47A9-A9C3-4BC00918AD44}" destId="{9B2145D3-A88F-41CA-9E8F-D67B86E51218}" srcOrd="1" destOrd="0" presId="urn:microsoft.com/office/officeart/2005/8/layout/vList2"/>
    <dgm:cxn modelId="{49F2765D-503D-4558-BA1F-D69349DA75C1}" type="presParOf" srcId="{28B0D91F-2259-47A9-A9C3-4BC00918AD44}" destId="{5724D5B5-DA03-4323-91AD-BE9A2C56FCFE}" srcOrd="2" destOrd="0" presId="urn:microsoft.com/office/officeart/2005/8/layout/vList2"/>
    <dgm:cxn modelId="{D86E2DA1-8B7A-44A7-9F27-1BF6EE0BAC38}" type="presParOf" srcId="{28B0D91F-2259-47A9-A9C3-4BC00918AD44}" destId="{87CDC5B8-78F9-4CD8-A35B-EC75DC7CE2EA}" srcOrd="3" destOrd="0" presId="urn:microsoft.com/office/officeart/2005/8/layout/vList2"/>
    <dgm:cxn modelId="{A73882D2-C5FA-4AD9-A5E1-4661C4A62268}" type="presParOf" srcId="{28B0D91F-2259-47A9-A9C3-4BC00918AD44}" destId="{3E755963-6536-44BF-9137-EF5514A5870A}" srcOrd="4" destOrd="0" presId="urn:microsoft.com/office/officeart/2005/8/layout/vList2"/>
    <dgm:cxn modelId="{55F027E0-6327-42A7-AB61-F0B4F92AC0EB}" type="presParOf" srcId="{28B0D91F-2259-47A9-A9C3-4BC00918AD44}" destId="{9F2C09E2-C0D6-4136-B134-C3A04EBC0D5F}" srcOrd="5" destOrd="0" presId="urn:microsoft.com/office/officeart/2005/8/layout/vList2"/>
    <dgm:cxn modelId="{33B9FEF2-BFB7-468A-A1AD-77C7F6F5C515}" type="presParOf" srcId="{28B0D91F-2259-47A9-A9C3-4BC00918AD44}" destId="{AC5DFC5F-D921-46C2-AF02-54E0192937BB}"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6C0303B-89FB-43A5-8D1B-D76186AF5F8B}"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04C8382C-3B63-44EA-8AEA-E1E6AC13D353}">
      <dgm:prSet/>
      <dgm:spPr/>
      <dgm:t>
        <a:bodyPr/>
        <a:lstStyle/>
        <a:p>
          <a:r>
            <a:rPr lang="en-US"/>
            <a:t>The message is that God was speaking to those that had been mistreated by the Babylonians and those today who find themselves on the margins of society.  This message is also to feel like God has forgotten them because it seems as though evil has won the day.</a:t>
          </a:r>
        </a:p>
      </dgm:t>
    </dgm:pt>
    <dgm:pt modelId="{EE38CAC2-A393-4C85-879B-F2A3E048CA2C}" type="parTrans" cxnId="{B0A1CA5B-5072-40FB-8122-7F0044083BC7}">
      <dgm:prSet/>
      <dgm:spPr/>
      <dgm:t>
        <a:bodyPr/>
        <a:lstStyle/>
        <a:p>
          <a:endParaRPr lang="en-US"/>
        </a:p>
      </dgm:t>
    </dgm:pt>
    <dgm:pt modelId="{341436FD-D9EB-42D9-B669-BFBB5352A8B2}" type="sibTrans" cxnId="{B0A1CA5B-5072-40FB-8122-7F0044083BC7}">
      <dgm:prSet/>
      <dgm:spPr/>
      <dgm:t>
        <a:bodyPr/>
        <a:lstStyle/>
        <a:p>
          <a:endParaRPr lang="en-US"/>
        </a:p>
      </dgm:t>
    </dgm:pt>
    <dgm:pt modelId="{DE0632AB-D577-472F-AA56-41C1820A659F}">
      <dgm:prSet/>
      <dgm:spPr>
        <a:solidFill>
          <a:srgbClr val="FF0000"/>
        </a:solidFill>
      </dgm:spPr>
      <dgm:t>
        <a:bodyPr/>
        <a:lstStyle/>
        <a:p>
          <a:r>
            <a:rPr lang="en-US" b="1" dirty="0"/>
            <a:t>God has written a love letter to you:  He will settle the accounts, because His covenant is everlasting, and His blessings can relocate you from a place of shame to a place of prominence.</a:t>
          </a:r>
          <a:endParaRPr lang="en-US" dirty="0"/>
        </a:p>
      </dgm:t>
    </dgm:pt>
    <dgm:pt modelId="{2251A0BB-DFB8-4436-8BCD-B8B4CC59FFBC}" type="parTrans" cxnId="{7B9B662A-5F46-495A-A37F-78732AD5AC06}">
      <dgm:prSet/>
      <dgm:spPr/>
      <dgm:t>
        <a:bodyPr/>
        <a:lstStyle/>
        <a:p>
          <a:endParaRPr lang="en-US"/>
        </a:p>
      </dgm:t>
    </dgm:pt>
    <dgm:pt modelId="{94E39F85-B9A0-44EA-AADC-8B34939C2551}" type="sibTrans" cxnId="{7B9B662A-5F46-495A-A37F-78732AD5AC06}">
      <dgm:prSet/>
      <dgm:spPr/>
      <dgm:t>
        <a:bodyPr/>
        <a:lstStyle/>
        <a:p>
          <a:endParaRPr lang="en-US"/>
        </a:p>
      </dgm:t>
    </dgm:pt>
    <dgm:pt modelId="{880C274A-CE69-4610-9463-F2C94AE4C2FD}" type="pres">
      <dgm:prSet presAssocID="{96C0303B-89FB-43A5-8D1B-D76186AF5F8B}" presName="linear" presStyleCnt="0">
        <dgm:presLayoutVars>
          <dgm:animLvl val="lvl"/>
          <dgm:resizeHandles val="exact"/>
        </dgm:presLayoutVars>
      </dgm:prSet>
      <dgm:spPr/>
    </dgm:pt>
    <dgm:pt modelId="{3A1C8DBF-95A4-4044-BA36-BE1A5726D219}" type="pres">
      <dgm:prSet presAssocID="{04C8382C-3B63-44EA-8AEA-E1E6AC13D353}" presName="parentText" presStyleLbl="node1" presStyleIdx="0" presStyleCnt="2">
        <dgm:presLayoutVars>
          <dgm:chMax val="0"/>
          <dgm:bulletEnabled val="1"/>
        </dgm:presLayoutVars>
      </dgm:prSet>
      <dgm:spPr/>
    </dgm:pt>
    <dgm:pt modelId="{36F4EDD0-7AF2-4EB2-9722-CF8522BF1B56}" type="pres">
      <dgm:prSet presAssocID="{341436FD-D9EB-42D9-B669-BFBB5352A8B2}" presName="spacer" presStyleCnt="0"/>
      <dgm:spPr/>
    </dgm:pt>
    <dgm:pt modelId="{0A50BAAD-F8E5-4C27-AC7F-6F3769E03DCE}" type="pres">
      <dgm:prSet presAssocID="{DE0632AB-D577-472F-AA56-41C1820A659F}" presName="parentText" presStyleLbl="node1" presStyleIdx="1" presStyleCnt="2">
        <dgm:presLayoutVars>
          <dgm:chMax val="0"/>
          <dgm:bulletEnabled val="1"/>
        </dgm:presLayoutVars>
      </dgm:prSet>
      <dgm:spPr/>
    </dgm:pt>
  </dgm:ptLst>
  <dgm:cxnLst>
    <dgm:cxn modelId="{7B9B662A-5F46-495A-A37F-78732AD5AC06}" srcId="{96C0303B-89FB-43A5-8D1B-D76186AF5F8B}" destId="{DE0632AB-D577-472F-AA56-41C1820A659F}" srcOrd="1" destOrd="0" parTransId="{2251A0BB-DFB8-4436-8BCD-B8B4CC59FFBC}" sibTransId="{94E39F85-B9A0-44EA-AADC-8B34939C2551}"/>
    <dgm:cxn modelId="{B0A1CA5B-5072-40FB-8122-7F0044083BC7}" srcId="{96C0303B-89FB-43A5-8D1B-D76186AF5F8B}" destId="{04C8382C-3B63-44EA-8AEA-E1E6AC13D353}" srcOrd="0" destOrd="0" parTransId="{EE38CAC2-A393-4C85-879B-F2A3E048CA2C}" sibTransId="{341436FD-D9EB-42D9-B669-BFBB5352A8B2}"/>
    <dgm:cxn modelId="{E1E4AC8C-98F6-41DD-85B4-34311553BA3F}" type="presOf" srcId="{04C8382C-3B63-44EA-8AEA-E1E6AC13D353}" destId="{3A1C8DBF-95A4-4044-BA36-BE1A5726D219}" srcOrd="0" destOrd="0" presId="urn:microsoft.com/office/officeart/2005/8/layout/vList2"/>
    <dgm:cxn modelId="{C984E494-C407-4CE3-87CE-076D13532872}" type="presOf" srcId="{DE0632AB-D577-472F-AA56-41C1820A659F}" destId="{0A50BAAD-F8E5-4C27-AC7F-6F3769E03DCE}" srcOrd="0" destOrd="0" presId="urn:microsoft.com/office/officeart/2005/8/layout/vList2"/>
    <dgm:cxn modelId="{EA2624F3-5423-4546-B427-FFA7563F3DF3}" type="presOf" srcId="{96C0303B-89FB-43A5-8D1B-D76186AF5F8B}" destId="{880C274A-CE69-4610-9463-F2C94AE4C2FD}" srcOrd="0" destOrd="0" presId="urn:microsoft.com/office/officeart/2005/8/layout/vList2"/>
    <dgm:cxn modelId="{D1F0DDFC-B9B1-489E-AE26-D7A1753B50F9}" type="presParOf" srcId="{880C274A-CE69-4610-9463-F2C94AE4C2FD}" destId="{3A1C8DBF-95A4-4044-BA36-BE1A5726D219}" srcOrd="0" destOrd="0" presId="urn:microsoft.com/office/officeart/2005/8/layout/vList2"/>
    <dgm:cxn modelId="{4A869CFD-91C2-48AE-A240-E67C4EA2A7E7}" type="presParOf" srcId="{880C274A-CE69-4610-9463-F2C94AE4C2FD}" destId="{36F4EDD0-7AF2-4EB2-9722-CF8522BF1B56}" srcOrd="1" destOrd="0" presId="urn:microsoft.com/office/officeart/2005/8/layout/vList2"/>
    <dgm:cxn modelId="{FF966A63-E406-4F1C-A749-90281D2A435B}" type="presParOf" srcId="{880C274A-CE69-4610-9463-F2C94AE4C2FD}" destId="{0A50BAAD-F8E5-4C27-AC7F-6F3769E03DCE}"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B84A5D0-81C9-4C2B-9573-4CBAE4FE8725}" type="doc">
      <dgm:prSet loTypeId="urn:microsoft.com/office/officeart/2005/8/layout/hierarchy1" loCatId="hierarchy" qsTypeId="urn:microsoft.com/office/officeart/2005/8/quickstyle/simple1" qsCatId="simple" csTypeId="urn:microsoft.com/office/officeart/2005/8/colors/accent0_3" csCatId="mainScheme"/>
      <dgm:spPr/>
      <dgm:t>
        <a:bodyPr/>
        <a:lstStyle/>
        <a:p>
          <a:endParaRPr lang="en-US"/>
        </a:p>
      </dgm:t>
    </dgm:pt>
    <dgm:pt modelId="{048E45F4-C571-41C8-8C20-541E4F84F77A}">
      <dgm:prSet/>
      <dgm:spPr/>
      <dgm:t>
        <a:bodyPr/>
        <a:lstStyle/>
        <a:p>
          <a:r>
            <a:rPr lang="en-US"/>
            <a:t>When God speaks of an everlasting covenant here, he is renewing an already existing covenant with Israel.  </a:t>
          </a:r>
        </a:p>
      </dgm:t>
    </dgm:pt>
    <dgm:pt modelId="{7F39912B-DC4A-49E1-9210-A2F95ADA33EE}" type="parTrans" cxnId="{73418060-AC95-44CE-8A3A-EA600D667D56}">
      <dgm:prSet/>
      <dgm:spPr/>
      <dgm:t>
        <a:bodyPr/>
        <a:lstStyle/>
        <a:p>
          <a:endParaRPr lang="en-US"/>
        </a:p>
      </dgm:t>
    </dgm:pt>
    <dgm:pt modelId="{7B12B33F-2C8B-4F9C-A489-51AA63C910D4}" type="sibTrans" cxnId="{73418060-AC95-44CE-8A3A-EA600D667D56}">
      <dgm:prSet/>
      <dgm:spPr/>
      <dgm:t>
        <a:bodyPr/>
        <a:lstStyle/>
        <a:p>
          <a:endParaRPr lang="en-US"/>
        </a:p>
      </dgm:t>
    </dgm:pt>
    <dgm:pt modelId="{75E62E91-FB65-45B2-845F-6CA01D8D5705}">
      <dgm:prSet/>
      <dgm:spPr/>
      <dgm:t>
        <a:bodyPr/>
        <a:lstStyle/>
        <a:p>
          <a:r>
            <a:rPr lang="en-US"/>
            <a:t>This everlasting covenant is described in Jer. 31:31-37 and it also includes the blessings of the New Covenant that Jesus instituted by his death (Matt. 26:28, Heb. 10:1-18)</a:t>
          </a:r>
        </a:p>
      </dgm:t>
    </dgm:pt>
    <dgm:pt modelId="{A6FD70D6-6B67-4AA3-93BD-0DACC90A47AA}" type="parTrans" cxnId="{3FB0DE5B-95DD-4EB4-9D88-2ABD993230D0}">
      <dgm:prSet/>
      <dgm:spPr/>
      <dgm:t>
        <a:bodyPr/>
        <a:lstStyle/>
        <a:p>
          <a:endParaRPr lang="en-US"/>
        </a:p>
      </dgm:t>
    </dgm:pt>
    <dgm:pt modelId="{31AC8AF1-6C68-40B4-B6C2-80E62B24A992}" type="sibTrans" cxnId="{3FB0DE5B-95DD-4EB4-9D88-2ABD993230D0}">
      <dgm:prSet/>
      <dgm:spPr/>
      <dgm:t>
        <a:bodyPr/>
        <a:lstStyle/>
        <a:p>
          <a:endParaRPr lang="en-US"/>
        </a:p>
      </dgm:t>
    </dgm:pt>
    <dgm:pt modelId="{16966294-4054-4664-B014-3C6B9253ECB3}" type="pres">
      <dgm:prSet presAssocID="{7B84A5D0-81C9-4C2B-9573-4CBAE4FE8725}" presName="hierChild1" presStyleCnt="0">
        <dgm:presLayoutVars>
          <dgm:chPref val="1"/>
          <dgm:dir/>
          <dgm:animOne val="branch"/>
          <dgm:animLvl val="lvl"/>
          <dgm:resizeHandles/>
        </dgm:presLayoutVars>
      </dgm:prSet>
      <dgm:spPr/>
    </dgm:pt>
    <dgm:pt modelId="{FB0BEE71-937E-4D26-AA34-69A479DDFDC3}" type="pres">
      <dgm:prSet presAssocID="{048E45F4-C571-41C8-8C20-541E4F84F77A}" presName="hierRoot1" presStyleCnt="0"/>
      <dgm:spPr/>
    </dgm:pt>
    <dgm:pt modelId="{71E209D2-4CD9-488B-9609-342BA195E3BB}" type="pres">
      <dgm:prSet presAssocID="{048E45F4-C571-41C8-8C20-541E4F84F77A}" presName="composite" presStyleCnt="0"/>
      <dgm:spPr/>
    </dgm:pt>
    <dgm:pt modelId="{B4FA9F12-CCE0-4D51-AFE3-EBD938A7ECD1}" type="pres">
      <dgm:prSet presAssocID="{048E45F4-C571-41C8-8C20-541E4F84F77A}" presName="background" presStyleLbl="node0" presStyleIdx="0" presStyleCnt="2"/>
      <dgm:spPr/>
    </dgm:pt>
    <dgm:pt modelId="{B0312E08-CB7D-4E05-952C-26603B60E037}" type="pres">
      <dgm:prSet presAssocID="{048E45F4-C571-41C8-8C20-541E4F84F77A}" presName="text" presStyleLbl="fgAcc0" presStyleIdx="0" presStyleCnt="2">
        <dgm:presLayoutVars>
          <dgm:chPref val="3"/>
        </dgm:presLayoutVars>
      </dgm:prSet>
      <dgm:spPr/>
    </dgm:pt>
    <dgm:pt modelId="{61A16350-4AE8-445E-8517-EDB0A68AB860}" type="pres">
      <dgm:prSet presAssocID="{048E45F4-C571-41C8-8C20-541E4F84F77A}" presName="hierChild2" presStyleCnt="0"/>
      <dgm:spPr/>
    </dgm:pt>
    <dgm:pt modelId="{87E20D3B-6508-41E3-9DBE-0F420C06D2AA}" type="pres">
      <dgm:prSet presAssocID="{75E62E91-FB65-45B2-845F-6CA01D8D5705}" presName="hierRoot1" presStyleCnt="0"/>
      <dgm:spPr/>
    </dgm:pt>
    <dgm:pt modelId="{A5F7C723-32F6-414D-8457-8C7A85C03721}" type="pres">
      <dgm:prSet presAssocID="{75E62E91-FB65-45B2-845F-6CA01D8D5705}" presName="composite" presStyleCnt="0"/>
      <dgm:spPr/>
    </dgm:pt>
    <dgm:pt modelId="{9C45E89A-2E65-4C34-A895-4E6F788EFF39}" type="pres">
      <dgm:prSet presAssocID="{75E62E91-FB65-45B2-845F-6CA01D8D5705}" presName="background" presStyleLbl="node0" presStyleIdx="1" presStyleCnt="2"/>
      <dgm:spPr/>
    </dgm:pt>
    <dgm:pt modelId="{6D935A5C-05A9-4835-9ACA-78A20FB2A325}" type="pres">
      <dgm:prSet presAssocID="{75E62E91-FB65-45B2-845F-6CA01D8D5705}" presName="text" presStyleLbl="fgAcc0" presStyleIdx="1" presStyleCnt="2">
        <dgm:presLayoutVars>
          <dgm:chPref val="3"/>
        </dgm:presLayoutVars>
      </dgm:prSet>
      <dgm:spPr/>
    </dgm:pt>
    <dgm:pt modelId="{A5E4E18E-E2A4-4FA9-9340-0623DE836569}" type="pres">
      <dgm:prSet presAssocID="{75E62E91-FB65-45B2-845F-6CA01D8D5705}" presName="hierChild2" presStyleCnt="0"/>
      <dgm:spPr/>
    </dgm:pt>
  </dgm:ptLst>
  <dgm:cxnLst>
    <dgm:cxn modelId="{3FB0DE5B-95DD-4EB4-9D88-2ABD993230D0}" srcId="{7B84A5D0-81C9-4C2B-9573-4CBAE4FE8725}" destId="{75E62E91-FB65-45B2-845F-6CA01D8D5705}" srcOrd="1" destOrd="0" parTransId="{A6FD70D6-6B67-4AA3-93BD-0DACC90A47AA}" sibTransId="{31AC8AF1-6C68-40B4-B6C2-80E62B24A992}"/>
    <dgm:cxn modelId="{73418060-AC95-44CE-8A3A-EA600D667D56}" srcId="{7B84A5D0-81C9-4C2B-9573-4CBAE4FE8725}" destId="{048E45F4-C571-41C8-8C20-541E4F84F77A}" srcOrd="0" destOrd="0" parTransId="{7F39912B-DC4A-49E1-9210-A2F95ADA33EE}" sibTransId="{7B12B33F-2C8B-4F9C-A489-51AA63C910D4}"/>
    <dgm:cxn modelId="{2EC061CF-9295-470D-9198-C84D8D7F9C5D}" type="presOf" srcId="{7B84A5D0-81C9-4C2B-9573-4CBAE4FE8725}" destId="{16966294-4054-4664-B014-3C6B9253ECB3}" srcOrd="0" destOrd="0" presId="urn:microsoft.com/office/officeart/2005/8/layout/hierarchy1"/>
    <dgm:cxn modelId="{E53F95F4-FF50-4864-98B2-F3D83A62EBDD}" type="presOf" srcId="{75E62E91-FB65-45B2-845F-6CA01D8D5705}" destId="{6D935A5C-05A9-4835-9ACA-78A20FB2A325}" srcOrd="0" destOrd="0" presId="urn:microsoft.com/office/officeart/2005/8/layout/hierarchy1"/>
    <dgm:cxn modelId="{A81575FF-757E-4375-B4DF-05528DF52128}" type="presOf" srcId="{048E45F4-C571-41C8-8C20-541E4F84F77A}" destId="{B0312E08-CB7D-4E05-952C-26603B60E037}" srcOrd="0" destOrd="0" presId="urn:microsoft.com/office/officeart/2005/8/layout/hierarchy1"/>
    <dgm:cxn modelId="{3D1AE3DF-6E90-4351-92F6-25F2B9371F21}" type="presParOf" srcId="{16966294-4054-4664-B014-3C6B9253ECB3}" destId="{FB0BEE71-937E-4D26-AA34-69A479DDFDC3}" srcOrd="0" destOrd="0" presId="urn:microsoft.com/office/officeart/2005/8/layout/hierarchy1"/>
    <dgm:cxn modelId="{5A8BBFB6-2335-4EE6-8CC1-A196BA3ED892}" type="presParOf" srcId="{FB0BEE71-937E-4D26-AA34-69A479DDFDC3}" destId="{71E209D2-4CD9-488B-9609-342BA195E3BB}" srcOrd="0" destOrd="0" presId="urn:microsoft.com/office/officeart/2005/8/layout/hierarchy1"/>
    <dgm:cxn modelId="{FF13BA72-6CD3-49D2-84D7-E7F5D2E5ACE3}" type="presParOf" srcId="{71E209D2-4CD9-488B-9609-342BA195E3BB}" destId="{B4FA9F12-CCE0-4D51-AFE3-EBD938A7ECD1}" srcOrd="0" destOrd="0" presId="urn:microsoft.com/office/officeart/2005/8/layout/hierarchy1"/>
    <dgm:cxn modelId="{E15CC491-7A56-4D62-AC78-64C7D685CCD6}" type="presParOf" srcId="{71E209D2-4CD9-488B-9609-342BA195E3BB}" destId="{B0312E08-CB7D-4E05-952C-26603B60E037}" srcOrd="1" destOrd="0" presId="urn:microsoft.com/office/officeart/2005/8/layout/hierarchy1"/>
    <dgm:cxn modelId="{F9A79629-1FD7-4AA2-8168-63D62C52E0D0}" type="presParOf" srcId="{FB0BEE71-937E-4D26-AA34-69A479DDFDC3}" destId="{61A16350-4AE8-445E-8517-EDB0A68AB860}" srcOrd="1" destOrd="0" presId="urn:microsoft.com/office/officeart/2005/8/layout/hierarchy1"/>
    <dgm:cxn modelId="{3662180E-4CBD-497E-9E4F-89B6C9B5085C}" type="presParOf" srcId="{16966294-4054-4664-B014-3C6B9253ECB3}" destId="{87E20D3B-6508-41E3-9DBE-0F420C06D2AA}" srcOrd="1" destOrd="0" presId="urn:microsoft.com/office/officeart/2005/8/layout/hierarchy1"/>
    <dgm:cxn modelId="{75F355EA-69CB-46A3-BA8C-D1A95372392B}" type="presParOf" srcId="{87E20D3B-6508-41E3-9DBE-0F420C06D2AA}" destId="{A5F7C723-32F6-414D-8457-8C7A85C03721}" srcOrd="0" destOrd="0" presId="urn:microsoft.com/office/officeart/2005/8/layout/hierarchy1"/>
    <dgm:cxn modelId="{275ED0D7-9D15-45D5-911E-66D83923D255}" type="presParOf" srcId="{A5F7C723-32F6-414D-8457-8C7A85C03721}" destId="{9C45E89A-2E65-4C34-A895-4E6F788EFF39}" srcOrd="0" destOrd="0" presId="urn:microsoft.com/office/officeart/2005/8/layout/hierarchy1"/>
    <dgm:cxn modelId="{CCC451B7-0090-4063-8648-FC8F0CCBF2EF}" type="presParOf" srcId="{A5F7C723-32F6-414D-8457-8C7A85C03721}" destId="{6D935A5C-05A9-4835-9ACA-78A20FB2A325}" srcOrd="1" destOrd="0" presId="urn:microsoft.com/office/officeart/2005/8/layout/hierarchy1"/>
    <dgm:cxn modelId="{031FDF49-509B-4096-9E55-441244B07E1C}" type="presParOf" srcId="{87E20D3B-6508-41E3-9DBE-0F420C06D2AA}" destId="{A5E4E18E-E2A4-4FA9-9340-0623DE836569}"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28ACD9E-502F-43CB-BC9F-D572728C18AD}" type="doc">
      <dgm:prSet loTypeId="urn:microsoft.com/office/officeart/2018/2/layout/IconLabelDescription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87A17B49-8F1A-44BC-B779-BC6BA8C2F6C1}">
      <dgm:prSet/>
      <dgm:spPr/>
      <dgm:t>
        <a:bodyPr/>
        <a:lstStyle/>
        <a:p>
          <a:pPr>
            <a:defRPr b="1"/>
          </a:pPr>
          <a:r>
            <a:rPr lang="en-US"/>
            <a:t>Question 1: </a:t>
          </a:r>
        </a:p>
      </dgm:t>
    </dgm:pt>
    <dgm:pt modelId="{D458CD7D-2614-46F2-B31D-D5D9FA7472D0}" type="parTrans" cxnId="{B3B2BDC0-BAED-487B-B545-A9FD445FC8C7}">
      <dgm:prSet/>
      <dgm:spPr/>
      <dgm:t>
        <a:bodyPr/>
        <a:lstStyle/>
        <a:p>
          <a:endParaRPr lang="en-US"/>
        </a:p>
      </dgm:t>
    </dgm:pt>
    <dgm:pt modelId="{F7629AF9-25D4-4B8A-AD49-627DEEAB30B5}" type="sibTrans" cxnId="{B3B2BDC0-BAED-487B-B545-A9FD445FC8C7}">
      <dgm:prSet/>
      <dgm:spPr/>
      <dgm:t>
        <a:bodyPr/>
        <a:lstStyle/>
        <a:p>
          <a:endParaRPr lang="en-US"/>
        </a:p>
      </dgm:t>
    </dgm:pt>
    <dgm:pt modelId="{E151E14E-F56C-45A0-BF52-2E870000B8B4}">
      <dgm:prSet custT="1"/>
      <dgm:spPr/>
      <dgm:t>
        <a:bodyPr/>
        <a:lstStyle/>
        <a:p>
          <a:r>
            <a:rPr lang="en-US" sz="2000" dirty="0"/>
            <a:t>What does God mean when He says “I hate robbery for burnt offerings?”</a:t>
          </a:r>
        </a:p>
      </dgm:t>
    </dgm:pt>
    <dgm:pt modelId="{CD1B7CD7-0E60-4446-809D-F4CFC60F5262}" type="parTrans" cxnId="{B33E450A-E8A5-4FF1-B1E9-EEF735A03194}">
      <dgm:prSet/>
      <dgm:spPr/>
      <dgm:t>
        <a:bodyPr/>
        <a:lstStyle/>
        <a:p>
          <a:endParaRPr lang="en-US"/>
        </a:p>
      </dgm:t>
    </dgm:pt>
    <dgm:pt modelId="{23CEEB26-38A6-4E0C-91CC-C6C87E694603}" type="sibTrans" cxnId="{B33E450A-E8A5-4FF1-B1E9-EEF735A03194}">
      <dgm:prSet/>
      <dgm:spPr/>
      <dgm:t>
        <a:bodyPr/>
        <a:lstStyle/>
        <a:p>
          <a:endParaRPr lang="en-US"/>
        </a:p>
      </dgm:t>
    </dgm:pt>
    <dgm:pt modelId="{5D8DEA2A-9141-4300-8207-E39AEBBC7B8E}">
      <dgm:prSet/>
      <dgm:spPr/>
      <dgm:t>
        <a:bodyPr/>
        <a:lstStyle/>
        <a:p>
          <a:pPr>
            <a:defRPr b="1"/>
          </a:pPr>
          <a:r>
            <a:rPr lang="en-US"/>
            <a:t>Question 2: </a:t>
          </a:r>
        </a:p>
      </dgm:t>
    </dgm:pt>
    <dgm:pt modelId="{7EA35E54-5102-4DC4-96A1-5F75142FF275}" type="parTrans" cxnId="{12AECFF5-10C8-48AD-A3CC-CF2AB477FE20}">
      <dgm:prSet/>
      <dgm:spPr/>
      <dgm:t>
        <a:bodyPr/>
        <a:lstStyle/>
        <a:p>
          <a:endParaRPr lang="en-US"/>
        </a:p>
      </dgm:t>
    </dgm:pt>
    <dgm:pt modelId="{718CB560-FB8D-4E28-B2AB-0550604655BE}" type="sibTrans" cxnId="{12AECFF5-10C8-48AD-A3CC-CF2AB477FE20}">
      <dgm:prSet/>
      <dgm:spPr/>
      <dgm:t>
        <a:bodyPr/>
        <a:lstStyle/>
        <a:p>
          <a:endParaRPr lang="en-US"/>
        </a:p>
      </dgm:t>
    </dgm:pt>
    <dgm:pt modelId="{7E63F19C-40B1-4FAF-950B-D4684BD76EC7}">
      <dgm:prSet custT="1"/>
      <dgm:spPr/>
      <dgm:t>
        <a:bodyPr/>
        <a:lstStyle/>
        <a:p>
          <a:r>
            <a:rPr lang="en-US" sz="2000" dirty="0"/>
            <a:t>What should God’s love letter about justice say to our society today?</a:t>
          </a:r>
        </a:p>
      </dgm:t>
    </dgm:pt>
    <dgm:pt modelId="{AE5EE29D-14AB-46FE-BFE1-204EDCB451D4}" type="parTrans" cxnId="{05B193CF-2C90-422D-A295-6B23BC6A01AB}">
      <dgm:prSet/>
      <dgm:spPr/>
      <dgm:t>
        <a:bodyPr/>
        <a:lstStyle/>
        <a:p>
          <a:endParaRPr lang="en-US"/>
        </a:p>
      </dgm:t>
    </dgm:pt>
    <dgm:pt modelId="{6F063D67-98B0-4658-BE4F-D910762DA52B}" type="sibTrans" cxnId="{05B193CF-2C90-422D-A295-6B23BC6A01AB}">
      <dgm:prSet/>
      <dgm:spPr/>
      <dgm:t>
        <a:bodyPr/>
        <a:lstStyle/>
        <a:p>
          <a:endParaRPr lang="en-US"/>
        </a:p>
      </dgm:t>
    </dgm:pt>
    <dgm:pt modelId="{DEC59F16-B124-478B-804A-EFFEB3090B28}" type="pres">
      <dgm:prSet presAssocID="{628ACD9E-502F-43CB-BC9F-D572728C18AD}" presName="root" presStyleCnt="0">
        <dgm:presLayoutVars>
          <dgm:dir/>
          <dgm:resizeHandles val="exact"/>
        </dgm:presLayoutVars>
      </dgm:prSet>
      <dgm:spPr/>
    </dgm:pt>
    <dgm:pt modelId="{897DD1B0-7335-431E-B9FC-CC922F7ACA04}" type="pres">
      <dgm:prSet presAssocID="{87A17B49-8F1A-44BC-B779-BC6BA8C2F6C1}" presName="compNode" presStyleCnt="0"/>
      <dgm:spPr/>
    </dgm:pt>
    <dgm:pt modelId="{72EF8DCC-2308-4D89-B0B3-9855D1FF6A3F}" type="pres">
      <dgm:prSet presAssocID="{87A17B49-8F1A-44BC-B779-BC6BA8C2F6C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s"/>
        </a:ext>
      </dgm:extLst>
    </dgm:pt>
    <dgm:pt modelId="{E5CE81E5-F20E-41E0-8C2B-E537B69F379E}" type="pres">
      <dgm:prSet presAssocID="{87A17B49-8F1A-44BC-B779-BC6BA8C2F6C1}" presName="iconSpace" presStyleCnt="0"/>
      <dgm:spPr/>
    </dgm:pt>
    <dgm:pt modelId="{AE28D0F8-3C9B-473F-A958-8D6A17272C98}" type="pres">
      <dgm:prSet presAssocID="{87A17B49-8F1A-44BC-B779-BC6BA8C2F6C1}" presName="parTx" presStyleLbl="revTx" presStyleIdx="0" presStyleCnt="4">
        <dgm:presLayoutVars>
          <dgm:chMax val="0"/>
          <dgm:chPref val="0"/>
        </dgm:presLayoutVars>
      </dgm:prSet>
      <dgm:spPr/>
    </dgm:pt>
    <dgm:pt modelId="{F5AC893C-CA3F-402A-B3CC-26FE785E0E61}" type="pres">
      <dgm:prSet presAssocID="{87A17B49-8F1A-44BC-B779-BC6BA8C2F6C1}" presName="txSpace" presStyleCnt="0"/>
      <dgm:spPr/>
    </dgm:pt>
    <dgm:pt modelId="{43E64EC9-A2F5-41D6-82E5-6D5E33850827}" type="pres">
      <dgm:prSet presAssocID="{87A17B49-8F1A-44BC-B779-BC6BA8C2F6C1}" presName="desTx" presStyleLbl="revTx" presStyleIdx="1" presStyleCnt="4">
        <dgm:presLayoutVars/>
      </dgm:prSet>
      <dgm:spPr/>
    </dgm:pt>
    <dgm:pt modelId="{E728C437-C086-4F6E-827A-E3917D165885}" type="pres">
      <dgm:prSet presAssocID="{F7629AF9-25D4-4B8A-AD49-627DEEAB30B5}" presName="sibTrans" presStyleCnt="0"/>
      <dgm:spPr/>
    </dgm:pt>
    <dgm:pt modelId="{C1779D8A-B3CD-4698-BFD3-C2F64C897E40}" type="pres">
      <dgm:prSet presAssocID="{5D8DEA2A-9141-4300-8207-E39AEBBC7B8E}" presName="compNode" presStyleCnt="0"/>
      <dgm:spPr/>
    </dgm:pt>
    <dgm:pt modelId="{53624C5B-47B5-43C4-8AD5-BC8C2002A447}" type="pres">
      <dgm:prSet presAssocID="{5D8DEA2A-9141-4300-8207-E39AEBBC7B8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ove Letter"/>
        </a:ext>
      </dgm:extLst>
    </dgm:pt>
    <dgm:pt modelId="{3E6667E7-E74F-4461-AA65-5BF46FC950F5}" type="pres">
      <dgm:prSet presAssocID="{5D8DEA2A-9141-4300-8207-E39AEBBC7B8E}" presName="iconSpace" presStyleCnt="0"/>
      <dgm:spPr/>
    </dgm:pt>
    <dgm:pt modelId="{283DED7D-1736-4267-BACC-F3E9938D160A}" type="pres">
      <dgm:prSet presAssocID="{5D8DEA2A-9141-4300-8207-E39AEBBC7B8E}" presName="parTx" presStyleLbl="revTx" presStyleIdx="2" presStyleCnt="4">
        <dgm:presLayoutVars>
          <dgm:chMax val="0"/>
          <dgm:chPref val="0"/>
        </dgm:presLayoutVars>
      </dgm:prSet>
      <dgm:spPr/>
    </dgm:pt>
    <dgm:pt modelId="{244D63CD-201B-4180-A7C1-0DC02D578FDC}" type="pres">
      <dgm:prSet presAssocID="{5D8DEA2A-9141-4300-8207-E39AEBBC7B8E}" presName="txSpace" presStyleCnt="0"/>
      <dgm:spPr/>
    </dgm:pt>
    <dgm:pt modelId="{79F0AE27-14CD-43FC-A90B-EAEB3EE8DD9B}" type="pres">
      <dgm:prSet presAssocID="{5D8DEA2A-9141-4300-8207-E39AEBBC7B8E}" presName="desTx" presStyleLbl="revTx" presStyleIdx="3" presStyleCnt="4">
        <dgm:presLayoutVars/>
      </dgm:prSet>
      <dgm:spPr/>
    </dgm:pt>
  </dgm:ptLst>
  <dgm:cxnLst>
    <dgm:cxn modelId="{B33E450A-E8A5-4FF1-B1E9-EEF735A03194}" srcId="{87A17B49-8F1A-44BC-B779-BC6BA8C2F6C1}" destId="{E151E14E-F56C-45A0-BF52-2E870000B8B4}" srcOrd="0" destOrd="0" parTransId="{CD1B7CD7-0E60-4446-809D-F4CFC60F5262}" sibTransId="{23CEEB26-38A6-4E0C-91CC-C6C87E694603}"/>
    <dgm:cxn modelId="{6C8C145C-2E1B-45DC-942B-BAB83D23B467}" type="presOf" srcId="{E151E14E-F56C-45A0-BF52-2E870000B8B4}" destId="{43E64EC9-A2F5-41D6-82E5-6D5E33850827}" srcOrd="0" destOrd="0" presId="urn:microsoft.com/office/officeart/2018/2/layout/IconLabelDescriptionList"/>
    <dgm:cxn modelId="{4704AB5E-8690-4DA1-90DB-96084F312224}" type="presOf" srcId="{7E63F19C-40B1-4FAF-950B-D4684BD76EC7}" destId="{79F0AE27-14CD-43FC-A90B-EAEB3EE8DD9B}" srcOrd="0" destOrd="0" presId="urn:microsoft.com/office/officeart/2018/2/layout/IconLabelDescriptionList"/>
    <dgm:cxn modelId="{C704B172-6EDC-4F3C-BBD2-1ADBAB082F13}" type="presOf" srcId="{5D8DEA2A-9141-4300-8207-E39AEBBC7B8E}" destId="{283DED7D-1736-4267-BACC-F3E9938D160A}" srcOrd="0" destOrd="0" presId="urn:microsoft.com/office/officeart/2018/2/layout/IconLabelDescriptionList"/>
    <dgm:cxn modelId="{0437C377-1B01-40B0-B21E-DC87E020B83E}" type="presOf" srcId="{87A17B49-8F1A-44BC-B779-BC6BA8C2F6C1}" destId="{AE28D0F8-3C9B-473F-A958-8D6A17272C98}" srcOrd="0" destOrd="0" presId="urn:microsoft.com/office/officeart/2018/2/layout/IconLabelDescriptionList"/>
    <dgm:cxn modelId="{B3B2BDC0-BAED-487B-B545-A9FD445FC8C7}" srcId="{628ACD9E-502F-43CB-BC9F-D572728C18AD}" destId="{87A17B49-8F1A-44BC-B779-BC6BA8C2F6C1}" srcOrd="0" destOrd="0" parTransId="{D458CD7D-2614-46F2-B31D-D5D9FA7472D0}" sibTransId="{F7629AF9-25D4-4B8A-AD49-627DEEAB30B5}"/>
    <dgm:cxn modelId="{05B193CF-2C90-422D-A295-6B23BC6A01AB}" srcId="{5D8DEA2A-9141-4300-8207-E39AEBBC7B8E}" destId="{7E63F19C-40B1-4FAF-950B-D4684BD76EC7}" srcOrd="0" destOrd="0" parTransId="{AE5EE29D-14AB-46FE-BFE1-204EDCB451D4}" sibTransId="{6F063D67-98B0-4658-BE4F-D910762DA52B}"/>
    <dgm:cxn modelId="{2D5723F3-1E05-4B05-9759-134E11F1C2FD}" type="presOf" srcId="{628ACD9E-502F-43CB-BC9F-D572728C18AD}" destId="{DEC59F16-B124-478B-804A-EFFEB3090B28}" srcOrd="0" destOrd="0" presId="urn:microsoft.com/office/officeart/2018/2/layout/IconLabelDescriptionList"/>
    <dgm:cxn modelId="{12AECFF5-10C8-48AD-A3CC-CF2AB477FE20}" srcId="{628ACD9E-502F-43CB-BC9F-D572728C18AD}" destId="{5D8DEA2A-9141-4300-8207-E39AEBBC7B8E}" srcOrd="1" destOrd="0" parTransId="{7EA35E54-5102-4DC4-96A1-5F75142FF275}" sibTransId="{718CB560-FB8D-4E28-B2AB-0550604655BE}"/>
    <dgm:cxn modelId="{BCE57A44-48A4-40F2-A21A-717EAF624B29}" type="presParOf" srcId="{DEC59F16-B124-478B-804A-EFFEB3090B28}" destId="{897DD1B0-7335-431E-B9FC-CC922F7ACA04}" srcOrd="0" destOrd="0" presId="urn:microsoft.com/office/officeart/2018/2/layout/IconLabelDescriptionList"/>
    <dgm:cxn modelId="{F382B014-4572-4FA0-A7A8-AD8DB8A6E95A}" type="presParOf" srcId="{897DD1B0-7335-431E-B9FC-CC922F7ACA04}" destId="{72EF8DCC-2308-4D89-B0B3-9855D1FF6A3F}" srcOrd="0" destOrd="0" presId="urn:microsoft.com/office/officeart/2018/2/layout/IconLabelDescriptionList"/>
    <dgm:cxn modelId="{CEDFA6DC-C679-407E-98E3-66E2FE5BF56A}" type="presParOf" srcId="{897DD1B0-7335-431E-B9FC-CC922F7ACA04}" destId="{E5CE81E5-F20E-41E0-8C2B-E537B69F379E}" srcOrd="1" destOrd="0" presId="urn:microsoft.com/office/officeart/2018/2/layout/IconLabelDescriptionList"/>
    <dgm:cxn modelId="{94A19FED-664A-4055-B39B-44F5DF04DBC7}" type="presParOf" srcId="{897DD1B0-7335-431E-B9FC-CC922F7ACA04}" destId="{AE28D0F8-3C9B-473F-A958-8D6A17272C98}" srcOrd="2" destOrd="0" presId="urn:microsoft.com/office/officeart/2018/2/layout/IconLabelDescriptionList"/>
    <dgm:cxn modelId="{C3DA36BA-6DB8-42AC-A600-CA2BC80CE76B}" type="presParOf" srcId="{897DD1B0-7335-431E-B9FC-CC922F7ACA04}" destId="{F5AC893C-CA3F-402A-B3CC-26FE785E0E61}" srcOrd="3" destOrd="0" presId="urn:microsoft.com/office/officeart/2018/2/layout/IconLabelDescriptionList"/>
    <dgm:cxn modelId="{981EFE8A-C728-443C-A1CC-CF322EB79D49}" type="presParOf" srcId="{897DD1B0-7335-431E-B9FC-CC922F7ACA04}" destId="{43E64EC9-A2F5-41D6-82E5-6D5E33850827}" srcOrd="4" destOrd="0" presId="urn:microsoft.com/office/officeart/2018/2/layout/IconLabelDescriptionList"/>
    <dgm:cxn modelId="{C0F93622-34FE-463D-A54F-4F97D4000FFE}" type="presParOf" srcId="{DEC59F16-B124-478B-804A-EFFEB3090B28}" destId="{E728C437-C086-4F6E-827A-E3917D165885}" srcOrd="1" destOrd="0" presId="urn:microsoft.com/office/officeart/2018/2/layout/IconLabelDescriptionList"/>
    <dgm:cxn modelId="{71DBEEF1-7246-40AA-A6A0-C067D602B121}" type="presParOf" srcId="{DEC59F16-B124-478B-804A-EFFEB3090B28}" destId="{C1779D8A-B3CD-4698-BFD3-C2F64C897E40}" srcOrd="2" destOrd="0" presId="urn:microsoft.com/office/officeart/2018/2/layout/IconLabelDescriptionList"/>
    <dgm:cxn modelId="{557B1D74-7F8B-4D99-8C78-71FA66D6EF6D}" type="presParOf" srcId="{C1779D8A-B3CD-4698-BFD3-C2F64C897E40}" destId="{53624C5B-47B5-43C4-8AD5-BC8C2002A447}" srcOrd="0" destOrd="0" presId="urn:microsoft.com/office/officeart/2018/2/layout/IconLabelDescriptionList"/>
    <dgm:cxn modelId="{698ED646-B801-410D-ABB1-80CF8AF8CCB2}" type="presParOf" srcId="{C1779D8A-B3CD-4698-BFD3-C2F64C897E40}" destId="{3E6667E7-E74F-4461-AA65-5BF46FC950F5}" srcOrd="1" destOrd="0" presId="urn:microsoft.com/office/officeart/2018/2/layout/IconLabelDescriptionList"/>
    <dgm:cxn modelId="{9F592CEB-E838-4E1D-B638-13FD6AED049F}" type="presParOf" srcId="{C1779D8A-B3CD-4698-BFD3-C2F64C897E40}" destId="{283DED7D-1736-4267-BACC-F3E9938D160A}" srcOrd="2" destOrd="0" presId="urn:microsoft.com/office/officeart/2018/2/layout/IconLabelDescriptionList"/>
    <dgm:cxn modelId="{6BE82C58-4614-47B6-B665-4E673DEBAA08}" type="presParOf" srcId="{C1779D8A-B3CD-4698-BFD3-C2F64C897E40}" destId="{244D63CD-201B-4180-A7C1-0DC02D578FDC}" srcOrd="3" destOrd="0" presId="urn:microsoft.com/office/officeart/2018/2/layout/IconLabelDescriptionList"/>
    <dgm:cxn modelId="{09284038-2938-4D3E-9F59-6283FE864732}" type="presParOf" srcId="{C1779D8A-B3CD-4698-BFD3-C2F64C897E40}" destId="{79F0AE27-14CD-43FC-A90B-EAEB3EE8DD9B}"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CC6E99-0F69-43CC-B4A8-DF1056730A8D}">
      <dsp:nvSpPr>
        <dsp:cNvPr id="0" name=""/>
        <dsp:cNvSpPr/>
      </dsp:nvSpPr>
      <dsp:spPr>
        <a:xfrm>
          <a:off x="0" y="0"/>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72EF1D-3058-46C0-BE80-9BAF111F1E17}">
      <dsp:nvSpPr>
        <dsp:cNvPr id="0" name=""/>
        <dsp:cNvSpPr/>
      </dsp:nvSpPr>
      <dsp:spPr>
        <a:xfrm>
          <a:off x="0" y="0"/>
          <a:ext cx="6492875" cy="2552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God honors righteousness, when we do that which is right, we please God, and He will reward us justly</a:t>
          </a:r>
        </a:p>
      </dsp:txBody>
      <dsp:txXfrm>
        <a:off x="0" y="0"/>
        <a:ext cx="6492875" cy="2552700"/>
      </dsp:txXfrm>
    </dsp:sp>
    <dsp:sp modelId="{830559C3-0A0B-45F8-B287-0C2A6D9DD6C2}">
      <dsp:nvSpPr>
        <dsp:cNvPr id="0" name=""/>
        <dsp:cNvSpPr/>
      </dsp:nvSpPr>
      <dsp:spPr>
        <a:xfrm>
          <a:off x="0" y="2552700"/>
          <a:ext cx="6492875"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694F58-232D-42BD-8FE8-E0FD5003ABB7}">
      <dsp:nvSpPr>
        <dsp:cNvPr id="0" name=""/>
        <dsp:cNvSpPr/>
      </dsp:nvSpPr>
      <dsp:spPr>
        <a:xfrm>
          <a:off x="0" y="2552700"/>
          <a:ext cx="6492875" cy="2552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We must always remember to train up our babies and children in the way they should go, and when he is old he will not depart from it!  Proverbs 22:6</a:t>
          </a:r>
        </a:p>
      </dsp:txBody>
      <dsp:txXfrm>
        <a:off x="0" y="2552700"/>
        <a:ext cx="6492875" cy="25527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3AF700-1EE1-4F0E-9E1D-BF87201F74C5}">
      <dsp:nvSpPr>
        <dsp:cNvPr id="0" name=""/>
        <dsp:cNvSpPr/>
      </dsp:nvSpPr>
      <dsp:spPr>
        <a:xfrm>
          <a:off x="0" y="0"/>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3BD99C-6C0D-4A25-9942-79C7791D0ADE}">
      <dsp:nvSpPr>
        <dsp:cNvPr id="0" name=""/>
        <dsp:cNvSpPr/>
      </dsp:nvSpPr>
      <dsp:spPr>
        <a:xfrm>
          <a:off x="0" y="0"/>
          <a:ext cx="6492875" cy="2552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Spend time daily reading God’s Word to our children, allow them to </a:t>
          </a:r>
          <a:r>
            <a:rPr lang="en-US" sz="3300" b="1" i="1" u="sng" kern="1200"/>
            <a:t>SEE</a:t>
          </a:r>
          <a:r>
            <a:rPr lang="en-US" sz="3300" kern="1200"/>
            <a:t> His Word in our heart</a:t>
          </a:r>
        </a:p>
      </dsp:txBody>
      <dsp:txXfrm>
        <a:off x="0" y="0"/>
        <a:ext cx="6492875" cy="2552700"/>
      </dsp:txXfrm>
    </dsp:sp>
    <dsp:sp modelId="{5809412A-31B8-4513-B232-6D019CE42CE0}">
      <dsp:nvSpPr>
        <dsp:cNvPr id="0" name=""/>
        <dsp:cNvSpPr/>
      </dsp:nvSpPr>
      <dsp:spPr>
        <a:xfrm>
          <a:off x="0" y="2552700"/>
          <a:ext cx="6492875"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E9A370-6667-4F0B-9D81-99472E7EA808}">
      <dsp:nvSpPr>
        <dsp:cNvPr id="0" name=""/>
        <dsp:cNvSpPr/>
      </dsp:nvSpPr>
      <dsp:spPr>
        <a:xfrm>
          <a:off x="0" y="2552700"/>
          <a:ext cx="6492875" cy="2552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Pass on to our children, that spending time daily in God’s Word is our highest priority….. Remember, they learn by precept and example</a:t>
          </a:r>
        </a:p>
      </dsp:txBody>
      <dsp:txXfrm>
        <a:off x="0" y="2552700"/>
        <a:ext cx="6492875" cy="25527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63D388-E45C-4E0A-AE8C-A0010749E19C}">
      <dsp:nvSpPr>
        <dsp:cNvPr id="0" name=""/>
        <dsp:cNvSpPr/>
      </dsp:nvSpPr>
      <dsp:spPr>
        <a:xfrm>
          <a:off x="0" y="43398"/>
          <a:ext cx="9507778" cy="11536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God’s commitment to justice transends time, space, and communities.</a:t>
          </a:r>
        </a:p>
      </dsp:txBody>
      <dsp:txXfrm>
        <a:off x="56315" y="99713"/>
        <a:ext cx="9395148" cy="1040990"/>
      </dsp:txXfrm>
    </dsp:sp>
    <dsp:sp modelId="{E32691AF-6C49-4B89-A9DC-99818867D0FE}">
      <dsp:nvSpPr>
        <dsp:cNvPr id="0" name=""/>
        <dsp:cNvSpPr/>
      </dsp:nvSpPr>
      <dsp:spPr>
        <a:xfrm>
          <a:off x="0" y="1280538"/>
          <a:ext cx="9507778" cy="115362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Even to people who find themselves in the midst of discipline they can find comfort in knowing that God still loves justice.</a:t>
          </a:r>
        </a:p>
      </dsp:txBody>
      <dsp:txXfrm>
        <a:off x="56315" y="1336853"/>
        <a:ext cx="9395148" cy="1040990"/>
      </dsp:txXfrm>
    </dsp:sp>
    <dsp:sp modelId="{1ACCFC4B-081E-4415-B97C-8082F0421E12}">
      <dsp:nvSpPr>
        <dsp:cNvPr id="0" name=""/>
        <dsp:cNvSpPr/>
      </dsp:nvSpPr>
      <dsp:spPr>
        <a:xfrm>
          <a:off x="0" y="2517677"/>
          <a:ext cx="9507778" cy="115362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They can also take comfort in knowing that God is faithful to righting or correcting any wrongs that have been inflicted.</a:t>
          </a:r>
        </a:p>
      </dsp:txBody>
      <dsp:txXfrm>
        <a:off x="56315" y="2573992"/>
        <a:ext cx="9395148" cy="10409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9ED24A-F47F-43C0-98D9-439BCFFA367A}">
      <dsp:nvSpPr>
        <dsp:cNvPr id="0" name=""/>
        <dsp:cNvSpPr/>
      </dsp:nvSpPr>
      <dsp:spPr>
        <a:xfrm>
          <a:off x="0" y="11987"/>
          <a:ext cx="9507778" cy="8751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In the opening verse Is. 61:8 the first phase declares that the Lord Loves Judgement or Justice.  </a:t>
          </a:r>
        </a:p>
      </dsp:txBody>
      <dsp:txXfrm>
        <a:off x="42722" y="54709"/>
        <a:ext cx="9422334" cy="789716"/>
      </dsp:txXfrm>
    </dsp:sp>
    <dsp:sp modelId="{5724D5B5-DA03-4323-91AD-BE9A2C56FCFE}">
      <dsp:nvSpPr>
        <dsp:cNvPr id="0" name=""/>
        <dsp:cNvSpPr/>
      </dsp:nvSpPr>
      <dsp:spPr>
        <a:xfrm>
          <a:off x="0" y="950507"/>
          <a:ext cx="9507778" cy="875160"/>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In the second phrase it is declared that the Lord hates robbery and wrongdoing.</a:t>
          </a:r>
        </a:p>
      </dsp:txBody>
      <dsp:txXfrm>
        <a:off x="42722" y="993229"/>
        <a:ext cx="9422334" cy="789716"/>
      </dsp:txXfrm>
    </dsp:sp>
    <dsp:sp modelId="{3E755963-6536-44BF-9137-EF5514A5870A}">
      <dsp:nvSpPr>
        <dsp:cNvPr id="0" name=""/>
        <dsp:cNvSpPr/>
      </dsp:nvSpPr>
      <dsp:spPr>
        <a:xfrm>
          <a:off x="0" y="1889028"/>
          <a:ext cx="9507778" cy="875160"/>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It presents that Justice/Judgement are on one side and robbery or wrongdoing are on the polar opposite.</a:t>
          </a:r>
        </a:p>
      </dsp:txBody>
      <dsp:txXfrm>
        <a:off x="42722" y="1931750"/>
        <a:ext cx="9422334" cy="789716"/>
      </dsp:txXfrm>
    </dsp:sp>
    <dsp:sp modelId="{AC5DFC5F-D921-46C2-AF02-54E0192937BB}">
      <dsp:nvSpPr>
        <dsp:cNvPr id="0" name=""/>
        <dsp:cNvSpPr/>
      </dsp:nvSpPr>
      <dsp:spPr>
        <a:xfrm>
          <a:off x="0" y="2827548"/>
          <a:ext cx="9507778" cy="87516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The emphasis or focus is not on the hatred but on the Lord’s Love.</a:t>
          </a:r>
        </a:p>
      </dsp:txBody>
      <dsp:txXfrm>
        <a:off x="42722" y="2870270"/>
        <a:ext cx="9422334" cy="7897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1C8DBF-95A4-4044-BA36-BE1A5726D219}">
      <dsp:nvSpPr>
        <dsp:cNvPr id="0" name=""/>
        <dsp:cNvSpPr/>
      </dsp:nvSpPr>
      <dsp:spPr>
        <a:xfrm>
          <a:off x="0" y="37098"/>
          <a:ext cx="9507778" cy="178425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The message is that God was speaking to those that had been mistreated by the Babylonians and those today who find themselves on the margins of society.  This message is also to feel like God has forgotten them because it seems as though evil has won the day.</a:t>
          </a:r>
        </a:p>
      </dsp:txBody>
      <dsp:txXfrm>
        <a:off x="87100" y="124198"/>
        <a:ext cx="9333578" cy="1610050"/>
      </dsp:txXfrm>
    </dsp:sp>
    <dsp:sp modelId="{0A50BAAD-F8E5-4C27-AC7F-6F3769E03DCE}">
      <dsp:nvSpPr>
        <dsp:cNvPr id="0" name=""/>
        <dsp:cNvSpPr/>
      </dsp:nvSpPr>
      <dsp:spPr>
        <a:xfrm>
          <a:off x="0" y="1893348"/>
          <a:ext cx="9507778" cy="1784250"/>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dirty="0"/>
            <a:t>God has written a love letter to you:  He will settle the accounts, because His covenant is everlasting, and His blessings can relocate you from a place of shame to a place of prominence.</a:t>
          </a:r>
          <a:endParaRPr lang="en-US" sz="2500" kern="1200" dirty="0"/>
        </a:p>
      </dsp:txBody>
      <dsp:txXfrm>
        <a:off x="87100" y="1980448"/>
        <a:ext cx="9333578" cy="16100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FA9F12-CCE0-4D51-AFE3-EBD938A7ECD1}">
      <dsp:nvSpPr>
        <dsp:cNvPr id="0" name=""/>
        <dsp:cNvSpPr/>
      </dsp:nvSpPr>
      <dsp:spPr>
        <a:xfrm>
          <a:off x="130938" y="1393"/>
          <a:ext cx="4224635" cy="268264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312E08-CB7D-4E05-952C-26603B60E037}">
      <dsp:nvSpPr>
        <dsp:cNvPr id="0" name=""/>
        <dsp:cNvSpPr/>
      </dsp:nvSpPr>
      <dsp:spPr>
        <a:xfrm>
          <a:off x="600342" y="447327"/>
          <a:ext cx="4224635" cy="2682643"/>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When God speaks of an everlasting covenant here, he is renewing an already existing covenant with Israel.  </a:t>
          </a:r>
        </a:p>
      </dsp:txBody>
      <dsp:txXfrm>
        <a:off x="678914" y="525899"/>
        <a:ext cx="4067491" cy="2525499"/>
      </dsp:txXfrm>
    </dsp:sp>
    <dsp:sp modelId="{9C45E89A-2E65-4C34-A895-4E6F788EFF39}">
      <dsp:nvSpPr>
        <dsp:cNvPr id="0" name=""/>
        <dsp:cNvSpPr/>
      </dsp:nvSpPr>
      <dsp:spPr>
        <a:xfrm>
          <a:off x="5294381" y="1393"/>
          <a:ext cx="4224635" cy="268264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935A5C-05A9-4835-9ACA-78A20FB2A325}">
      <dsp:nvSpPr>
        <dsp:cNvPr id="0" name=""/>
        <dsp:cNvSpPr/>
      </dsp:nvSpPr>
      <dsp:spPr>
        <a:xfrm>
          <a:off x="5763785" y="447327"/>
          <a:ext cx="4224635" cy="2682643"/>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This everlasting covenant is described in Jer. 31:31-37 and it also includes the blessings of the New Covenant that Jesus instituted by his death (Matt. 26:28, Heb. 10:1-18)</a:t>
          </a:r>
        </a:p>
      </dsp:txBody>
      <dsp:txXfrm>
        <a:off x="5842357" y="525899"/>
        <a:ext cx="4067491" cy="252549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EF8DCC-2308-4D89-B0B3-9855D1FF6A3F}">
      <dsp:nvSpPr>
        <dsp:cNvPr id="0" name=""/>
        <dsp:cNvSpPr/>
      </dsp:nvSpPr>
      <dsp:spPr>
        <a:xfrm>
          <a:off x="559800" y="724302"/>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E28D0F8-3C9B-473F-A958-8D6A17272C98}">
      <dsp:nvSpPr>
        <dsp:cNvPr id="0" name=""/>
        <dsp:cNvSpPr/>
      </dsp:nvSpPr>
      <dsp:spPr>
        <a:xfrm>
          <a:off x="559800" y="2361119"/>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600200">
            <a:lnSpc>
              <a:spcPct val="90000"/>
            </a:lnSpc>
            <a:spcBef>
              <a:spcPct val="0"/>
            </a:spcBef>
            <a:spcAft>
              <a:spcPct val="35000"/>
            </a:spcAft>
            <a:buNone/>
            <a:defRPr b="1"/>
          </a:pPr>
          <a:r>
            <a:rPr lang="en-US" sz="3600" kern="1200"/>
            <a:t>Question 1: </a:t>
          </a:r>
        </a:p>
      </dsp:txBody>
      <dsp:txXfrm>
        <a:off x="559800" y="2361119"/>
        <a:ext cx="4320000" cy="648000"/>
      </dsp:txXfrm>
    </dsp:sp>
    <dsp:sp modelId="{43E64EC9-A2F5-41D6-82E5-6D5E33850827}">
      <dsp:nvSpPr>
        <dsp:cNvPr id="0" name=""/>
        <dsp:cNvSpPr/>
      </dsp:nvSpPr>
      <dsp:spPr>
        <a:xfrm>
          <a:off x="559800" y="3067174"/>
          <a:ext cx="4320000" cy="5598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90000"/>
            </a:lnSpc>
            <a:spcBef>
              <a:spcPct val="0"/>
            </a:spcBef>
            <a:spcAft>
              <a:spcPct val="35000"/>
            </a:spcAft>
            <a:buNone/>
          </a:pPr>
          <a:r>
            <a:rPr lang="en-US" sz="2000" kern="1200" dirty="0"/>
            <a:t>What does God mean when He says “I hate robbery for burnt offerings?”</a:t>
          </a:r>
        </a:p>
      </dsp:txBody>
      <dsp:txXfrm>
        <a:off x="559800" y="3067174"/>
        <a:ext cx="4320000" cy="559861"/>
      </dsp:txXfrm>
    </dsp:sp>
    <dsp:sp modelId="{53624C5B-47B5-43C4-8AD5-BC8C2002A447}">
      <dsp:nvSpPr>
        <dsp:cNvPr id="0" name=""/>
        <dsp:cNvSpPr/>
      </dsp:nvSpPr>
      <dsp:spPr>
        <a:xfrm>
          <a:off x="5635800" y="724302"/>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83DED7D-1736-4267-BACC-F3E9938D160A}">
      <dsp:nvSpPr>
        <dsp:cNvPr id="0" name=""/>
        <dsp:cNvSpPr/>
      </dsp:nvSpPr>
      <dsp:spPr>
        <a:xfrm>
          <a:off x="5635800" y="2361119"/>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600200">
            <a:lnSpc>
              <a:spcPct val="90000"/>
            </a:lnSpc>
            <a:spcBef>
              <a:spcPct val="0"/>
            </a:spcBef>
            <a:spcAft>
              <a:spcPct val="35000"/>
            </a:spcAft>
            <a:buNone/>
            <a:defRPr b="1"/>
          </a:pPr>
          <a:r>
            <a:rPr lang="en-US" sz="3600" kern="1200"/>
            <a:t>Question 2: </a:t>
          </a:r>
        </a:p>
      </dsp:txBody>
      <dsp:txXfrm>
        <a:off x="5635800" y="2361119"/>
        <a:ext cx="4320000" cy="648000"/>
      </dsp:txXfrm>
    </dsp:sp>
    <dsp:sp modelId="{79F0AE27-14CD-43FC-A90B-EAEB3EE8DD9B}">
      <dsp:nvSpPr>
        <dsp:cNvPr id="0" name=""/>
        <dsp:cNvSpPr/>
      </dsp:nvSpPr>
      <dsp:spPr>
        <a:xfrm>
          <a:off x="5635800" y="3067174"/>
          <a:ext cx="4320000" cy="5598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90000"/>
            </a:lnSpc>
            <a:spcBef>
              <a:spcPct val="0"/>
            </a:spcBef>
            <a:spcAft>
              <a:spcPct val="35000"/>
            </a:spcAft>
            <a:buNone/>
          </a:pPr>
          <a:r>
            <a:rPr lang="en-US" sz="2000" kern="1200" dirty="0"/>
            <a:t>What should God’s love letter about justice say to our society today?</a:t>
          </a:r>
        </a:p>
      </dsp:txBody>
      <dsp:txXfrm>
        <a:off x="5635800" y="3067174"/>
        <a:ext cx="4320000" cy="55986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28T23:37:52.505"/>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28T23:37:52.505"/>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28T23:37:56.081"/>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28T23:37:57.099"/>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28T23:37:58.963"/>
    </inkml:context>
    <inkml:brush xml:id="br0">
      <inkml:brushProperty name="width" value="0.05" units="cm"/>
      <inkml:brushProperty name="height" value="0.05" units="cm"/>
      <inkml:brushProperty name="ignorePressure" value="1"/>
    </inkml:brush>
  </inkml:definitions>
  <inkml:trace contextRef="#ctx0" brushRef="#br0">1 1,'3'0,"6"0,0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28T23:37:56.081"/>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28T23:37:57.099"/>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28T23:37:58.963"/>
    </inkml:context>
    <inkml:brush xml:id="br0">
      <inkml:brushProperty name="width" value="0.05" units="cm"/>
      <inkml:brushProperty name="height" value="0.05" units="cm"/>
      <inkml:brushProperty name="ignorePressure" value="1"/>
    </inkml:brush>
  </inkml:definitions>
  <inkml:trace contextRef="#ctx0" brushRef="#br0">1 1,'3'0,"6"0,0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28T23:35:25.790"/>
    </inkml:context>
    <inkml:brush xml:id="br0">
      <inkml:brushProperty name="width" value="0.05" units="cm"/>
      <inkml:brushProperty name="height" value="0.05" units="cm"/>
      <inkml:brushProperty name="ignorePressure" value="1"/>
    </inkml:brush>
  </inkml:definitions>
  <inkml:trace contextRef="#ctx0" brushRef="#br0">0 4,'0'-4</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28T23:35:26.706"/>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28T23:36:00.044"/>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28T23:36:01.122"/>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28T23:36:02.491"/>
    </inkml:context>
    <inkml:brush xml:id="br0">
      <inkml:brushProperty name="width" value="0.05" units="cm"/>
      <inkml:brushProperty name="height" value="0.05" units="cm"/>
      <inkml:brushProperty name="ignorePressure" value="1"/>
    </inkml:brush>
  </inkml:definitions>
  <inkml:trace contextRef="#ctx0" brushRef="#br0">1 1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E856D0-7EB1-4757-8AD2-4FC7B3D94A43}" type="datetimeFigureOut">
              <a:rPr lang="en-US" smtClean="0"/>
              <a:t>4/25/2020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B45562-DEC2-4D60-AECF-E2F36B1DF68E}" type="slidenum">
              <a:rPr lang="en-US" smtClean="0"/>
              <a:t>‹#›</a:t>
            </a:fld>
            <a:endParaRPr lang="en-US"/>
          </a:p>
        </p:txBody>
      </p:sp>
    </p:spTree>
    <p:extLst>
      <p:ext uri="{BB962C8B-B14F-4D97-AF65-F5344CB8AC3E}">
        <p14:creationId xmlns:p14="http://schemas.microsoft.com/office/powerpoint/2010/main" val="1480279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B45562-DEC2-4D60-AECF-E2F36B1DF68E}" type="slidenum">
              <a:rPr lang="en-US" smtClean="0"/>
              <a:t>7</a:t>
            </a:fld>
            <a:endParaRPr lang="en-US"/>
          </a:p>
        </p:txBody>
      </p:sp>
    </p:spTree>
    <p:extLst>
      <p:ext uri="{BB962C8B-B14F-4D97-AF65-F5344CB8AC3E}">
        <p14:creationId xmlns:p14="http://schemas.microsoft.com/office/powerpoint/2010/main" val="1779922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B45562-DEC2-4D60-AECF-E2F36B1DF68E}" type="slidenum">
              <a:rPr lang="en-US" smtClean="0"/>
              <a:t>27</a:t>
            </a:fld>
            <a:endParaRPr lang="en-US"/>
          </a:p>
        </p:txBody>
      </p:sp>
    </p:spTree>
    <p:extLst>
      <p:ext uri="{BB962C8B-B14F-4D97-AF65-F5344CB8AC3E}">
        <p14:creationId xmlns:p14="http://schemas.microsoft.com/office/powerpoint/2010/main" val="4010176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58F76-F241-3B45-90E6-391DF4838D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C47EBE-C1E6-9843-9B6B-E5A4B617B6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1555BF-522F-C446-BFE6-98804D887757}"/>
              </a:ext>
            </a:extLst>
          </p:cNvPr>
          <p:cNvSpPr>
            <a:spLocks noGrp="1"/>
          </p:cNvSpPr>
          <p:nvPr>
            <p:ph type="dt" sz="half" idx="10"/>
          </p:nvPr>
        </p:nvSpPr>
        <p:spPr/>
        <p:txBody>
          <a:bodyPr/>
          <a:lstStyle/>
          <a:p>
            <a:fld id="{EFC37C28-81F6-9644-BB21-58F22F2AD5AF}" type="datetimeFigureOut">
              <a:rPr lang="en-US" smtClean="0"/>
              <a:t>4/25/2020</a:t>
            </a:fld>
            <a:endParaRPr lang="en-US"/>
          </a:p>
        </p:txBody>
      </p:sp>
      <p:sp>
        <p:nvSpPr>
          <p:cNvPr id="5" name="Footer Placeholder 4">
            <a:extLst>
              <a:ext uri="{FF2B5EF4-FFF2-40B4-BE49-F238E27FC236}">
                <a16:creationId xmlns:a16="http://schemas.microsoft.com/office/drawing/2014/main" id="{7E31F7FD-A2C3-E64B-A912-739C2FE910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558D47-D464-D841-B6A0-9FFE86C2C3AA}"/>
              </a:ext>
            </a:extLst>
          </p:cNvPr>
          <p:cNvSpPr>
            <a:spLocks noGrp="1"/>
          </p:cNvSpPr>
          <p:nvPr>
            <p:ph type="sldNum" sz="quarter" idx="12"/>
          </p:nvPr>
        </p:nvSpPr>
        <p:spPr/>
        <p:txBody>
          <a:bodyPr/>
          <a:lstStyle/>
          <a:p>
            <a:fld id="{58940F30-C135-FA4A-A92C-F021A7BE1C2D}" type="slidenum">
              <a:rPr lang="en-US" smtClean="0"/>
              <a:t>‹#›</a:t>
            </a:fld>
            <a:endParaRPr lang="en-US"/>
          </a:p>
        </p:txBody>
      </p:sp>
    </p:spTree>
    <p:extLst>
      <p:ext uri="{BB962C8B-B14F-4D97-AF65-F5344CB8AC3E}">
        <p14:creationId xmlns:p14="http://schemas.microsoft.com/office/powerpoint/2010/main" val="3714454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8F9F5-8EA6-7840-B4A8-4B09A35D0C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9149BF-FFBF-064C-8F84-543CA0C6FC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D23A18-A984-9049-8074-56924D26C1D3}"/>
              </a:ext>
            </a:extLst>
          </p:cNvPr>
          <p:cNvSpPr>
            <a:spLocks noGrp="1"/>
          </p:cNvSpPr>
          <p:nvPr>
            <p:ph type="dt" sz="half" idx="10"/>
          </p:nvPr>
        </p:nvSpPr>
        <p:spPr/>
        <p:txBody>
          <a:bodyPr/>
          <a:lstStyle/>
          <a:p>
            <a:fld id="{EFC37C28-81F6-9644-BB21-58F22F2AD5AF}" type="datetimeFigureOut">
              <a:rPr lang="en-US" smtClean="0"/>
              <a:t>4/25/2020</a:t>
            </a:fld>
            <a:endParaRPr lang="en-US"/>
          </a:p>
        </p:txBody>
      </p:sp>
      <p:sp>
        <p:nvSpPr>
          <p:cNvPr id="5" name="Footer Placeholder 4">
            <a:extLst>
              <a:ext uri="{FF2B5EF4-FFF2-40B4-BE49-F238E27FC236}">
                <a16:creationId xmlns:a16="http://schemas.microsoft.com/office/drawing/2014/main" id="{14EDDA5B-B014-D74A-A9F1-C2845BE058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AE96E7-62E7-5943-8EB3-023A77F29509}"/>
              </a:ext>
            </a:extLst>
          </p:cNvPr>
          <p:cNvSpPr>
            <a:spLocks noGrp="1"/>
          </p:cNvSpPr>
          <p:nvPr>
            <p:ph type="sldNum" sz="quarter" idx="12"/>
          </p:nvPr>
        </p:nvSpPr>
        <p:spPr/>
        <p:txBody>
          <a:bodyPr/>
          <a:lstStyle/>
          <a:p>
            <a:fld id="{58940F30-C135-FA4A-A92C-F021A7BE1C2D}" type="slidenum">
              <a:rPr lang="en-US" smtClean="0"/>
              <a:t>‹#›</a:t>
            </a:fld>
            <a:endParaRPr lang="en-US"/>
          </a:p>
        </p:txBody>
      </p:sp>
    </p:spTree>
    <p:extLst>
      <p:ext uri="{BB962C8B-B14F-4D97-AF65-F5344CB8AC3E}">
        <p14:creationId xmlns:p14="http://schemas.microsoft.com/office/powerpoint/2010/main" val="3032347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0B63CB-7225-EF49-A532-782236C2B12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674B27-7082-5C49-B64B-67A7314772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217B4C-2386-C342-B53E-A774F4B64BFE}"/>
              </a:ext>
            </a:extLst>
          </p:cNvPr>
          <p:cNvSpPr>
            <a:spLocks noGrp="1"/>
          </p:cNvSpPr>
          <p:nvPr>
            <p:ph type="dt" sz="half" idx="10"/>
          </p:nvPr>
        </p:nvSpPr>
        <p:spPr/>
        <p:txBody>
          <a:bodyPr/>
          <a:lstStyle/>
          <a:p>
            <a:fld id="{EFC37C28-81F6-9644-BB21-58F22F2AD5AF}" type="datetimeFigureOut">
              <a:rPr lang="en-US" smtClean="0"/>
              <a:t>4/25/2020</a:t>
            </a:fld>
            <a:endParaRPr lang="en-US"/>
          </a:p>
        </p:txBody>
      </p:sp>
      <p:sp>
        <p:nvSpPr>
          <p:cNvPr id="5" name="Footer Placeholder 4">
            <a:extLst>
              <a:ext uri="{FF2B5EF4-FFF2-40B4-BE49-F238E27FC236}">
                <a16:creationId xmlns:a16="http://schemas.microsoft.com/office/drawing/2014/main" id="{4C243A31-7E9D-A748-85F4-A61049A97F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77318-B078-E945-9239-78A87F4C3DD8}"/>
              </a:ext>
            </a:extLst>
          </p:cNvPr>
          <p:cNvSpPr>
            <a:spLocks noGrp="1"/>
          </p:cNvSpPr>
          <p:nvPr>
            <p:ph type="sldNum" sz="quarter" idx="12"/>
          </p:nvPr>
        </p:nvSpPr>
        <p:spPr/>
        <p:txBody>
          <a:bodyPr/>
          <a:lstStyle/>
          <a:p>
            <a:fld id="{58940F30-C135-FA4A-A92C-F021A7BE1C2D}" type="slidenum">
              <a:rPr lang="en-US" smtClean="0"/>
              <a:t>‹#›</a:t>
            </a:fld>
            <a:endParaRPr lang="en-US"/>
          </a:p>
        </p:txBody>
      </p:sp>
    </p:spTree>
    <p:extLst>
      <p:ext uri="{BB962C8B-B14F-4D97-AF65-F5344CB8AC3E}">
        <p14:creationId xmlns:p14="http://schemas.microsoft.com/office/powerpoint/2010/main" val="1752673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A742E-5DF9-824F-BC32-ADCD790C75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D93653-D62A-CC4C-BE43-E534C0AEAF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022123-752F-4049-899B-E80E21C14F80}"/>
              </a:ext>
            </a:extLst>
          </p:cNvPr>
          <p:cNvSpPr>
            <a:spLocks noGrp="1"/>
          </p:cNvSpPr>
          <p:nvPr>
            <p:ph type="dt" sz="half" idx="10"/>
          </p:nvPr>
        </p:nvSpPr>
        <p:spPr/>
        <p:txBody>
          <a:bodyPr/>
          <a:lstStyle/>
          <a:p>
            <a:fld id="{EFC37C28-81F6-9644-BB21-58F22F2AD5AF}" type="datetimeFigureOut">
              <a:rPr lang="en-US" smtClean="0"/>
              <a:t>4/25/2020</a:t>
            </a:fld>
            <a:endParaRPr lang="en-US"/>
          </a:p>
        </p:txBody>
      </p:sp>
      <p:sp>
        <p:nvSpPr>
          <p:cNvPr id="5" name="Footer Placeholder 4">
            <a:extLst>
              <a:ext uri="{FF2B5EF4-FFF2-40B4-BE49-F238E27FC236}">
                <a16:creationId xmlns:a16="http://schemas.microsoft.com/office/drawing/2014/main" id="{B053B4A2-A792-6347-86EC-6F5BB929F3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BED8C-DF68-2B41-97EF-F7E6374898B4}"/>
              </a:ext>
            </a:extLst>
          </p:cNvPr>
          <p:cNvSpPr>
            <a:spLocks noGrp="1"/>
          </p:cNvSpPr>
          <p:nvPr>
            <p:ph type="sldNum" sz="quarter" idx="12"/>
          </p:nvPr>
        </p:nvSpPr>
        <p:spPr/>
        <p:txBody>
          <a:bodyPr/>
          <a:lstStyle/>
          <a:p>
            <a:fld id="{58940F30-C135-FA4A-A92C-F021A7BE1C2D}" type="slidenum">
              <a:rPr lang="en-US" smtClean="0"/>
              <a:t>‹#›</a:t>
            </a:fld>
            <a:endParaRPr lang="en-US"/>
          </a:p>
        </p:txBody>
      </p:sp>
    </p:spTree>
    <p:extLst>
      <p:ext uri="{BB962C8B-B14F-4D97-AF65-F5344CB8AC3E}">
        <p14:creationId xmlns:p14="http://schemas.microsoft.com/office/powerpoint/2010/main" val="2841459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0A61A-14FF-B44D-9B93-DA4081F96D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E279146-52B0-C846-89E7-B982316172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8E1813-449D-5F4B-AF5A-E921BE09E33B}"/>
              </a:ext>
            </a:extLst>
          </p:cNvPr>
          <p:cNvSpPr>
            <a:spLocks noGrp="1"/>
          </p:cNvSpPr>
          <p:nvPr>
            <p:ph type="dt" sz="half" idx="10"/>
          </p:nvPr>
        </p:nvSpPr>
        <p:spPr/>
        <p:txBody>
          <a:bodyPr/>
          <a:lstStyle/>
          <a:p>
            <a:fld id="{EFC37C28-81F6-9644-BB21-58F22F2AD5AF}" type="datetimeFigureOut">
              <a:rPr lang="en-US" smtClean="0"/>
              <a:t>4/25/2020</a:t>
            </a:fld>
            <a:endParaRPr lang="en-US"/>
          </a:p>
        </p:txBody>
      </p:sp>
      <p:sp>
        <p:nvSpPr>
          <p:cNvPr id="5" name="Footer Placeholder 4">
            <a:extLst>
              <a:ext uri="{FF2B5EF4-FFF2-40B4-BE49-F238E27FC236}">
                <a16:creationId xmlns:a16="http://schemas.microsoft.com/office/drawing/2014/main" id="{15650F07-2E68-4742-B6C1-8957611E26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84CB9-9CA8-8944-8DED-4430BAEB79C9}"/>
              </a:ext>
            </a:extLst>
          </p:cNvPr>
          <p:cNvSpPr>
            <a:spLocks noGrp="1"/>
          </p:cNvSpPr>
          <p:nvPr>
            <p:ph type="sldNum" sz="quarter" idx="12"/>
          </p:nvPr>
        </p:nvSpPr>
        <p:spPr/>
        <p:txBody>
          <a:bodyPr/>
          <a:lstStyle/>
          <a:p>
            <a:fld id="{58940F30-C135-FA4A-A92C-F021A7BE1C2D}" type="slidenum">
              <a:rPr lang="en-US" smtClean="0"/>
              <a:t>‹#›</a:t>
            </a:fld>
            <a:endParaRPr lang="en-US"/>
          </a:p>
        </p:txBody>
      </p:sp>
    </p:spTree>
    <p:extLst>
      <p:ext uri="{BB962C8B-B14F-4D97-AF65-F5344CB8AC3E}">
        <p14:creationId xmlns:p14="http://schemas.microsoft.com/office/powerpoint/2010/main" val="185659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D9355-D2BC-8A4F-BF97-E1CE530411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971231-780D-094D-B0D7-1CA285C2F9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7EAF5F-2D95-7742-8970-B4025A4F4B7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89F45C-F00C-1B4B-935D-B453847F2D01}"/>
              </a:ext>
            </a:extLst>
          </p:cNvPr>
          <p:cNvSpPr>
            <a:spLocks noGrp="1"/>
          </p:cNvSpPr>
          <p:nvPr>
            <p:ph type="dt" sz="half" idx="10"/>
          </p:nvPr>
        </p:nvSpPr>
        <p:spPr/>
        <p:txBody>
          <a:bodyPr/>
          <a:lstStyle/>
          <a:p>
            <a:fld id="{EFC37C28-81F6-9644-BB21-58F22F2AD5AF}" type="datetimeFigureOut">
              <a:rPr lang="en-US" smtClean="0"/>
              <a:t>4/25/2020</a:t>
            </a:fld>
            <a:endParaRPr lang="en-US"/>
          </a:p>
        </p:txBody>
      </p:sp>
      <p:sp>
        <p:nvSpPr>
          <p:cNvPr id="6" name="Footer Placeholder 5">
            <a:extLst>
              <a:ext uri="{FF2B5EF4-FFF2-40B4-BE49-F238E27FC236}">
                <a16:creationId xmlns:a16="http://schemas.microsoft.com/office/drawing/2014/main" id="{C6647074-CA24-3F40-9127-8BB1ACD99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891DA5-BA16-674F-87FA-D8D3F29F2580}"/>
              </a:ext>
            </a:extLst>
          </p:cNvPr>
          <p:cNvSpPr>
            <a:spLocks noGrp="1"/>
          </p:cNvSpPr>
          <p:nvPr>
            <p:ph type="sldNum" sz="quarter" idx="12"/>
          </p:nvPr>
        </p:nvSpPr>
        <p:spPr/>
        <p:txBody>
          <a:bodyPr/>
          <a:lstStyle/>
          <a:p>
            <a:fld id="{58940F30-C135-FA4A-A92C-F021A7BE1C2D}" type="slidenum">
              <a:rPr lang="en-US" smtClean="0"/>
              <a:t>‹#›</a:t>
            </a:fld>
            <a:endParaRPr lang="en-US"/>
          </a:p>
        </p:txBody>
      </p:sp>
    </p:spTree>
    <p:extLst>
      <p:ext uri="{BB962C8B-B14F-4D97-AF65-F5344CB8AC3E}">
        <p14:creationId xmlns:p14="http://schemas.microsoft.com/office/powerpoint/2010/main" val="4180953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C9A0B-22D5-F945-9F6B-6BEFA4C2C5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2E5CB4-644B-CC44-9A4B-F14199849B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C95A9-9CE1-4F44-B9E7-686CA88E45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A39AC7-CD9A-7040-95BE-7DD16BD400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0EA270-69CA-7247-AF43-B5856A055C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614C7F-C6F4-674C-B86D-6899862C4828}"/>
              </a:ext>
            </a:extLst>
          </p:cNvPr>
          <p:cNvSpPr>
            <a:spLocks noGrp="1"/>
          </p:cNvSpPr>
          <p:nvPr>
            <p:ph type="dt" sz="half" idx="10"/>
          </p:nvPr>
        </p:nvSpPr>
        <p:spPr/>
        <p:txBody>
          <a:bodyPr/>
          <a:lstStyle/>
          <a:p>
            <a:fld id="{EFC37C28-81F6-9644-BB21-58F22F2AD5AF}" type="datetimeFigureOut">
              <a:rPr lang="en-US" smtClean="0"/>
              <a:t>4/25/2020</a:t>
            </a:fld>
            <a:endParaRPr lang="en-US"/>
          </a:p>
        </p:txBody>
      </p:sp>
      <p:sp>
        <p:nvSpPr>
          <p:cNvPr id="8" name="Footer Placeholder 7">
            <a:extLst>
              <a:ext uri="{FF2B5EF4-FFF2-40B4-BE49-F238E27FC236}">
                <a16:creationId xmlns:a16="http://schemas.microsoft.com/office/drawing/2014/main" id="{7E189EC1-003A-1D4E-8F40-02D56278327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00A350-CE63-1B4D-8208-3EF80E7DC6B1}"/>
              </a:ext>
            </a:extLst>
          </p:cNvPr>
          <p:cNvSpPr>
            <a:spLocks noGrp="1"/>
          </p:cNvSpPr>
          <p:nvPr>
            <p:ph type="sldNum" sz="quarter" idx="12"/>
          </p:nvPr>
        </p:nvSpPr>
        <p:spPr/>
        <p:txBody>
          <a:bodyPr/>
          <a:lstStyle/>
          <a:p>
            <a:fld id="{58940F30-C135-FA4A-A92C-F021A7BE1C2D}" type="slidenum">
              <a:rPr lang="en-US" smtClean="0"/>
              <a:t>‹#›</a:t>
            </a:fld>
            <a:endParaRPr lang="en-US"/>
          </a:p>
        </p:txBody>
      </p:sp>
    </p:spTree>
    <p:extLst>
      <p:ext uri="{BB962C8B-B14F-4D97-AF65-F5344CB8AC3E}">
        <p14:creationId xmlns:p14="http://schemas.microsoft.com/office/powerpoint/2010/main" val="1205026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78251-C08C-324D-9AB4-4A7ADCFCE3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E39BAD-34D8-F441-A568-DBDC89536EBF}"/>
              </a:ext>
            </a:extLst>
          </p:cNvPr>
          <p:cNvSpPr>
            <a:spLocks noGrp="1"/>
          </p:cNvSpPr>
          <p:nvPr>
            <p:ph type="dt" sz="half" idx="10"/>
          </p:nvPr>
        </p:nvSpPr>
        <p:spPr/>
        <p:txBody>
          <a:bodyPr/>
          <a:lstStyle/>
          <a:p>
            <a:fld id="{EFC37C28-81F6-9644-BB21-58F22F2AD5AF}" type="datetimeFigureOut">
              <a:rPr lang="en-US" smtClean="0"/>
              <a:t>4/25/2020</a:t>
            </a:fld>
            <a:endParaRPr lang="en-US"/>
          </a:p>
        </p:txBody>
      </p:sp>
      <p:sp>
        <p:nvSpPr>
          <p:cNvPr id="4" name="Footer Placeholder 3">
            <a:extLst>
              <a:ext uri="{FF2B5EF4-FFF2-40B4-BE49-F238E27FC236}">
                <a16:creationId xmlns:a16="http://schemas.microsoft.com/office/drawing/2014/main" id="{D9DD1A5B-6A05-B848-A472-62BCC4814F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927EAF-0D71-5B4E-871A-289A2A587B34}"/>
              </a:ext>
            </a:extLst>
          </p:cNvPr>
          <p:cNvSpPr>
            <a:spLocks noGrp="1"/>
          </p:cNvSpPr>
          <p:nvPr>
            <p:ph type="sldNum" sz="quarter" idx="12"/>
          </p:nvPr>
        </p:nvSpPr>
        <p:spPr/>
        <p:txBody>
          <a:bodyPr/>
          <a:lstStyle/>
          <a:p>
            <a:fld id="{58940F30-C135-FA4A-A92C-F021A7BE1C2D}" type="slidenum">
              <a:rPr lang="en-US" smtClean="0"/>
              <a:t>‹#›</a:t>
            </a:fld>
            <a:endParaRPr lang="en-US"/>
          </a:p>
        </p:txBody>
      </p:sp>
    </p:spTree>
    <p:extLst>
      <p:ext uri="{BB962C8B-B14F-4D97-AF65-F5344CB8AC3E}">
        <p14:creationId xmlns:p14="http://schemas.microsoft.com/office/powerpoint/2010/main" val="3984432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A4832E-AC57-304C-91C2-BC0FC3F8DA2A}"/>
              </a:ext>
            </a:extLst>
          </p:cNvPr>
          <p:cNvSpPr>
            <a:spLocks noGrp="1"/>
          </p:cNvSpPr>
          <p:nvPr>
            <p:ph type="dt" sz="half" idx="10"/>
          </p:nvPr>
        </p:nvSpPr>
        <p:spPr/>
        <p:txBody>
          <a:bodyPr/>
          <a:lstStyle/>
          <a:p>
            <a:fld id="{EFC37C28-81F6-9644-BB21-58F22F2AD5AF}" type="datetimeFigureOut">
              <a:rPr lang="en-US" smtClean="0"/>
              <a:t>4/25/2020</a:t>
            </a:fld>
            <a:endParaRPr lang="en-US"/>
          </a:p>
        </p:txBody>
      </p:sp>
      <p:sp>
        <p:nvSpPr>
          <p:cNvPr id="3" name="Footer Placeholder 2">
            <a:extLst>
              <a:ext uri="{FF2B5EF4-FFF2-40B4-BE49-F238E27FC236}">
                <a16:creationId xmlns:a16="http://schemas.microsoft.com/office/drawing/2014/main" id="{1B8EE5C0-713D-0347-9034-4A26C9173D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70CB6B-6CE4-AD40-9BB5-C4813B994FF3}"/>
              </a:ext>
            </a:extLst>
          </p:cNvPr>
          <p:cNvSpPr>
            <a:spLocks noGrp="1"/>
          </p:cNvSpPr>
          <p:nvPr>
            <p:ph type="sldNum" sz="quarter" idx="12"/>
          </p:nvPr>
        </p:nvSpPr>
        <p:spPr/>
        <p:txBody>
          <a:bodyPr/>
          <a:lstStyle/>
          <a:p>
            <a:fld id="{58940F30-C135-FA4A-A92C-F021A7BE1C2D}" type="slidenum">
              <a:rPr lang="en-US" smtClean="0"/>
              <a:t>‹#›</a:t>
            </a:fld>
            <a:endParaRPr lang="en-US"/>
          </a:p>
        </p:txBody>
      </p:sp>
    </p:spTree>
    <p:extLst>
      <p:ext uri="{BB962C8B-B14F-4D97-AF65-F5344CB8AC3E}">
        <p14:creationId xmlns:p14="http://schemas.microsoft.com/office/powerpoint/2010/main" val="213147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738ED-54E8-AB44-BE83-BB11D5A246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45A822-49E5-D84A-B13D-929F888222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F54E44-E5B4-6D42-80DF-AD4F53F58E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2EBBD0-9CF9-B94D-B8C4-D31A9E0F8DAA}"/>
              </a:ext>
            </a:extLst>
          </p:cNvPr>
          <p:cNvSpPr>
            <a:spLocks noGrp="1"/>
          </p:cNvSpPr>
          <p:nvPr>
            <p:ph type="dt" sz="half" idx="10"/>
          </p:nvPr>
        </p:nvSpPr>
        <p:spPr/>
        <p:txBody>
          <a:bodyPr/>
          <a:lstStyle/>
          <a:p>
            <a:fld id="{EFC37C28-81F6-9644-BB21-58F22F2AD5AF}" type="datetimeFigureOut">
              <a:rPr lang="en-US" smtClean="0"/>
              <a:t>4/25/2020</a:t>
            </a:fld>
            <a:endParaRPr lang="en-US"/>
          </a:p>
        </p:txBody>
      </p:sp>
      <p:sp>
        <p:nvSpPr>
          <p:cNvPr id="6" name="Footer Placeholder 5">
            <a:extLst>
              <a:ext uri="{FF2B5EF4-FFF2-40B4-BE49-F238E27FC236}">
                <a16:creationId xmlns:a16="http://schemas.microsoft.com/office/drawing/2014/main" id="{ADDD83F3-3B58-CC44-A912-46D04F854C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FAFA1D-72FA-444B-977F-65304559D3FF}"/>
              </a:ext>
            </a:extLst>
          </p:cNvPr>
          <p:cNvSpPr>
            <a:spLocks noGrp="1"/>
          </p:cNvSpPr>
          <p:nvPr>
            <p:ph type="sldNum" sz="quarter" idx="12"/>
          </p:nvPr>
        </p:nvSpPr>
        <p:spPr/>
        <p:txBody>
          <a:bodyPr/>
          <a:lstStyle/>
          <a:p>
            <a:fld id="{58940F30-C135-FA4A-A92C-F021A7BE1C2D}" type="slidenum">
              <a:rPr lang="en-US" smtClean="0"/>
              <a:t>‹#›</a:t>
            </a:fld>
            <a:endParaRPr lang="en-US"/>
          </a:p>
        </p:txBody>
      </p:sp>
    </p:spTree>
    <p:extLst>
      <p:ext uri="{BB962C8B-B14F-4D97-AF65-F5344CB8AC3E}">
        <p14:creationId xmlns:p14="http://schemas.microsoft.com/office/powerpoint/2010/main" val="902780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BBA42-4604-F049-902F-68090B0626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9BAB29-B9F0-A642-8DFD-396C330A50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95C94D-4400-1946-B11E-9CA70022EB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61E5C8-3ECB-B247-88B9-FF271CDCCF33}"/>
              </a:ext>
            </a:extLst>
          </p:cNvPr>
          <p:cNvSpPr>
            <a:spLocks noGrp="1"/>
          </p:cNvSpPr>
          <p:nvPr>
            <p:ph type="dt" sz="half" idx="10"/>
          </p:nvPr>
        </p:nvSpPr>
        <p:spPr/>
        <p:txBody>
          <a:bodyPr/>
          <a:lstStyle/>
          <a:p>
            <a:fld id="{EFC37C28-81F6-9644-BB21-58F22F2AD5AF}" type="datetimeFigureOut">
              <a:rPr lang="en-US" smtClean="0"/>
              <a:t>4/25/2020</a:t>
            </a:fld>
            <a:endParaRPr lang="en-US"/>
          </a:p>
        </p:txBody>
      </p:sp>
      <p:sp>
        <p:nvSpPr>
          <p:cNvPr id="6" name="Footer Placeholder 5">
            <a:extLst>
              <a:ext uri="{FF2B5EF4-FFF2-40B4-BE49-F238E27FC236}">
                <a16:creationId xmlns:a16="http://schemas.microsoft.com/office/drawing/2014/main" id="{9F093724-DE37-2146-B6C7-467AD14BEF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92474E-F96F-554B-BC15-3844C8DC3E56}"/>
              </a:ext>
            </a:extLst>
          </p:cNvPr>
          <p:cNvSpPr>
            <a:spLocks noGrp="1"/>
          </p:cNvSpPr>
          <p:nvPr>
            <p:ph type="sldNum" sz="quarter" idx="12"/>
          </p:nvPr>
        </p:nvSpPr>
        <p:spPr/>
        <p:txBody>
          <a:bodyPr/>
          <a:lstStyle/>
          <a:p>
            <a:fld id="{58940F30-C135-FA4A-A92C-F021A7BE1C2D}" type="slidenum">
              <a:rPr lang="en-US" smtClean="0"/>
              <a:t>‹#›</a:t>
            </a:fld>
            <a:endParaRPr lang="en-US"/>
          </a:p>
        </p:txBody>
      </p:sp>
    </p:spTree>
    <p:extLst>
      <p:ext uri="{BB962C8B-B14F-4D97-AF65-F5344CB8AC3E}">
        <p14:creationId xmlns:p14="http://schemas.microsoft.com/office/powerpoint/2010/main" val="1067889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C283FD-115A-6F4B-B258-F89B8C97E4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830AB1-96D7-274B-B1EB-FCAA401A9B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8564B3-811D-7D47-B027-54A409FB98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C37C28-81F6-9644-BB21-58F22F2AD5AF}" type="datetimeFigureOut">
              <a:rPr lang="en-US" smtClean="0"/>
              <a:t>4/25/2020</a:t>
            </a:fld>
            <a:endParaRPr lang="en-US"/>
          </a:p>
        </p:txBody>
      </p:sp>
      <p:sp>
        <p:nvSpPr>
          <p:cNvPr id="5" name="Footer Placeholder 4">
            <a:extLst>
              <a:ext uri="{FF2B5EF4-FFF2-40B4-BE49-F238E27FC236}">
                <a16:creationId xmlns:a16="http://schemas.microsoft.com/office/drawing/2014/main" id="{4D4EC881-5ECF-0749-BB62-EEA7A4D6CC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99A98A-3CE3-7E41-AC0E-8956F1F802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940F30-C135-FA4A-A92C-F021A7BE1C2D}" type="slidenum">
              <a:rPr lang="en-US" smtClean="0"/>
              <a:t>‹#›</a:t>
            </a:fld>
            <a:endParaRPr lang="en-US"/>
          </a:p>
        </p:txBody>
      </p:sp>
    </p:spTree>
    <p:extLst>
      <p:ext uri="{BB962C8B-B14F-4D97-AF65-F5344CB8AC3E}">
        <p14:creationId xmlns:p14="http://schemas.microsoft.com/office/powerpoint/2010/main" val="31591591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customXml" Target="../ink/ink1.xml"/><Relationship Id="rId1" Type="http://schemas.openxmlformats.org/officeDocument/2006/relationships/slideLayout" Target="../slideLayouts/slideLayout2.xml"/><Relationship Id="rId6" Type="http://schemas.openxmlformats.org/officeDocument/2006/relationships/customXml" Target="../ink/ink4.xml"/><Relationship Id="rId5" Type="http://schemas.openxmlformats.org/officeDocument/2006/relationships/customXml" Target="../ink/ink3.xml"/><Relationship Id="rId4" Type="http://schemas.openxmlformats.org/officeDocument/2006/relationships/customXml" Target="../ink/ink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customXml" Target="../ink/ink9.xml"/><Relationship Id="rId2" Type="http://schemas.openxmlformats.org/officeDocument/2006/relationships/customXml" Target="../ink/ink5.xml"/><Relationship Id="rId1" Type="http://schemas.openxmlformats.org/officeDocument/2006/relationships/slideLayout" Target="../slideLayouts/slideLayout2.xml"/><Relationship Id="rId6" Type="http://schemas.openxmlformats.org/officeDocument/2006/relationships/customXml" Target="../ink/ink8.xml"/><Relationship Id="rId5" Type="http://schemas.openxmlformats.org/officeDocument/2006/relationships/customXml" Target="../ink/ink7.xml"/><Relationship Id="rId4" Type="http://schemas.openxmlformats.org/officeDocument/2006/relationships/customXml" Target="../ink/ink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customXml" Target="../ink/ink10.xml"/><Relationship Id="rId1" Type="http://schemas.openxmlformats.org/officeDocument/2006/relationships/slideLayout" Target="../slideLayouts/slideLayout2.xml"/><Relationship Id="rId6" Type="http://schemas.openxmlformats.org/officeDocument/2006/relationships/customXml" Target="../ink/ink13.xml"/><Relationship Id="rId5" Type="http://schemas.openxmlformats.org/officeDocument/2006/relationships/customXml" Target="../ink/ink12.xml"/><Relationship Id="rId4" Type="http://schemas.openxmlformats.org/officeDocument/2006/relationships/customXml" Target="../ink/ink1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E39DFCF-9247-4DE5-BB93-074BFAF07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442B652E-D499-4CDA-8F7A-60469EDBCB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1632" y="996662"/>
            <a:ext cx="4864676" cy="4864676"/>
          </a:xfrm>
          <a:custGeom>
            <a:avLst/>
            <a:gdLst>
              <a:gd name="connsiteX0" fmla="*/ 0 w 4864676"/>
              <a:gd name="connsiteY0" fmla="*/ 0 h 4864676"/>
              <a:gd name="connsiteX1" fmla="*/ 4864676 w 4864676"/>
              <a:gd name="connsiteY1" fmla="*/ 0 h 4864676"/>
              <a:gd name="connsiteX2" fmla="*/ 4864676 w 4864676"/>
              <a:gd name="connsiteY2" fmla="*/ 4864676 h 4864676"/>
              <a:gd name="connsiteX3" fmla="*/ 1281101 w 4864676"/>
              <a:gd name="connsiteY3" fmla="*/ 4864676 h 4864676"/>
              <a:gd name="connsiteX4" fmla="*/ 0 w 4864676"/>
              <a:gd name="connsiteY4" fmla="*/ 3583575 h 4864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676" h="4864676">
                <a:moveTo>
                  <a:pt x="0" y="0"/>
                </a:moveTo>
                <a:lnTo>
                  <a:pt x="4864676" y="0"/>
                </a:lnTo>
                <a:lnTo>
                  <a:pt x="4864676" y="4864676"/>
                </a:lnTo>
                <a:lnTo>
                  <a:pt x="1281101" y="4864676"/>
                </a:lnTo>
                <a:lnTo>
                  <a:pt x="0" y="358357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84A22B8-F5B6-47C2-B88E-DADAF37913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225693" y="996662"/>
            <a:ext cx="4864676" cy="4864676"/>
          </a:xfrm>
          <a:custGeom>
            <a:avLst/>
            <a:gdLst>
              <a:gd name="connsiteX0" fmla="*/ 0 w 4864676"/>
              <a:gd name="connsiteY0" fmla="*/ 0 h 4864676"/>
              <a:gd name="connsiteX1" fmla="*/ 3583574 w 4864676"/>
              <a:gd name="connsiteY1" fmla="*/ 0 h 4864676"/>
              <a:gd name="connsiteX2" fmla="*/ 4864676 w 4864676"/>
              <a:gd name="connsiteY2" fmla="*/ 1281103 h 4864676"/>
              <a:gd name="connsiteX3" fmla="*/ 4864676 w 4864676"/>
              <a:gd name="connsiteY3" fmla="*/ 4864676 h 4864676"/>
              <a:gd name="connsiteX4" fmla="*/ 0 w 4864676"/>
              <a:gd name="connsiteY4" fmla="*/ 4864676 h 4864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676" h="4864676">
                <a:moveTo>
                  <a:pt x="0" y="0"/>
                </a:moveTo>
                <a:lnTo>
                  <a:pt x="3583574" y="0"/>
                </a:lnTo>
                <a:lnTo>
                  <a:pt x="4864676" y="1281103"/>
                </a:lnTo>
                <a:lnTo>
                  <a:pt x="4864676" y="4864676"/>
                </a:lnTo>
                <a:lnTo>
                  <a:pt x="0" y="4864676"/>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Isosceles Triangle 13">
            <a:extLst>
              <a:ext uri="{FF2B5EF4-FFF2-40B4-BE49-F238E27FC236}">
                <a16:creationId xmlns:a16="http://schemas.microsoft.com/office/drawing/2014/main" id="{A987C18C-164D-4263-B486-4647A98E8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789020" y="1"/>
            <a:ext cx="6613961" cy="3286380"/>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E7E98B39-04C6-408B-92FD-7686287406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09286" y="3571620"/>
            <a:ext cx="6613961" cy="3286380"/>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81C8C27-2457-421F-BDC4-7B4EA3C78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Rectangle 19">
            <a:extLst>
              <a:ext uri="{FF2B5EF4-FFF2-40B4-BE49-F238E27FC236}">
                <a16:creationId xmlns:a16="http://schemas.microsoft.com/office/drawing/2014/main" id="{CEA13C66-82C1-44AF-972B-8F5CCA41B6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71208" y="5287803"/>
            <a:ext cx="955808" cy="9558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1">
            <a:extLst>
              <a:ext uri="{FF2B5EF4-FFF2-40B4-BE49-F238E27FC236}">
                <a16:creationId xmlns:a16="http://schemas.microsoft.com/office/drawing/2014/main" id="{9DB36437-FE59-457E-91A7-396BBD3C9C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91B1E43F-7761-6B46-91E9-88E2D502C79D}"/>
              </a:ext>
            </a:extLst>
          </p:cNvPr>
          <p:cNvSpPr>
            <a:spLocks noGrp="1"/>
          </p:cNvSpPr>
          <p:nvPr>
            <p:ph type="ctrTitle"/>
          </p:nvPr>
        </p:nvSpPr>
        <p:spPr>
          <a:xfrm>
            <a:off x="3204642" y="2353641"/>
            <a:ext cx="5782716" cy="2150719"/>
          </a:xfrm>
          <a:noFill/>
        </p:spPr>
        <p:txBody>
          <a:bodyPr anchor="ctr">
            <a:normAutofit/>
          </a:bodyPr>
          <a:lstStyle/>
          <a:p>
            <a:r>
              <a:rPr lang="en-US" sz="3600" b="1" dirty="0">
                <a:solidFill>
                  <a:srgbClr val="080808"/>
                </a:solidFill>
                <a:latin typeface="Algerian" panose="04020705040A02060702" pitchFamily="82" charset="0"/>
              </a:rPr>
              <a:t>The Lord Loves Justice</a:t>
            </a:r>
            <a:br>
              <a:rPr lang="en-US" sz="3600" b="1" dirty="0">
                <a:solidFill>
                  <a:srgbClr val="080808"/>
                </a:solidFill>
                <a:latin typeface="Algerian" panose="04020705040A02060702" pitchFamily="82" charset="0"/>
              </a:rPr>
            </a:br>
            <a:r>
              <a:rPr lang="en-US" sz="3600" b="1" dirty="0">
                <a:solidFill>
                  <a:srgbClr val="080808"/>
                </a:solidFill>
                <a:latin typeface="Algerian" panose="04020705040A02060702" pitchFamily="82" charset="0"/>
              </a:rPr>
              <a:t>April 26, 2020</a:t>
            </a:r>
          </a:p>
        </p:txBody>
      </p:sp>
      <p:sp>
        <p:nvSpPr>
          <p:cNvPr id="3" name="Subtitle 2">
            <a:extLst>
              <a:ext uri="{FF2B5EF4-FFF2-40B4-BE49-F238E27FC236}">
                <a16:creationId xmlns:a16="http://schemas.microsoft.com/office/drawing/2014/main" id="{7E10EB4F-D453-1E40-A1B4-4179CB2AAAEE}"/>
              </a:ext>
            </a:extLst>
          </p:cNvPr>
          <p:cNvSpPr>
            <a:spLocks noGrp="1"/>
          </p:cNvSpPr>
          <p:nvPr>
            <p:ph type="subTitle" idx="1"/>
          </p:nvPr>
        </p:nvSpPr>
        <p:spPr>
          <a:xfrm>
            <a:off x="4439633" y="4518923"/>
            <a:ext cx="3312734" cy="1141851"/>
          </a:xfrm>
          <a:noFill/>
        </p:spPr>
        <p:txBody>
          <a:bodyPr>
            <a:normAutofit/>
          </a:bodyPr>
          <a:lstStyle/>
          <a:p>
            <a:endParaRPr lang="en-US" sz="1900">
              <a:solidFill>
                <a:srgbClr val="080808"/>
              </a:solidFill>
            </a:endParaRPr>
          </a:p>
          <a:p>
            <a:r>
              <a:rPr lang="en-US" sz="1900" b="1">
                <a:solidFill>
                  <a:srgbClr val="080808"/>
                </a:solidFill>
              </a:rPr>
              <a:t>Nursery/Preschool </a:t>
            </a:r>
          </a:p>
          <a:p>
            <a:r>
              <a:rPr lang="en-US" sz="1900" b="1">
                <a:solidFill>
                  <a:srgbClr val="080808"/>
                </a:solidFill>
              </a:rPr>
              <a:t>Sister Jean Tate  -  Lesson 9</a:t>
            </a:r>
          </a:p>
        </p:txBody>
      </p:sp>
      <p:sp>
        <p:nvSpPr>
          <p:cNvPr id="24" name="Rectangle 23">
            <a:extLst>
              <a:ext uri="{FF2B5EF4-FFF2-40B4-BE49-F238E27FC236}">
                <a16:creationId xmlns:a16="http://schemas.microsoft.com/office/drawing/2014/main" id="{844D3693-2EFE-4667-89D5-47E2D59209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42846" y="410171"/>
            <a:ext cx="1321281" cy="1321281"/>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21FD796-9CD0-404D-8DF5-5274C0BCC7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30319" y="1508609"/>
            <a:ext cx="700047" cy="70004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2479803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2D15AA5-2D73-4A11-A8C5-045F5F439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CD1EA40-7116-4FCB-9369-70F29FAA9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3" y="1"/>
            <a:ext cx="12199883" cy="3233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66648" y="721805"/>
            <a:ext cx="3981425" cy="2147520"/>
          </a:xfrm>
        </p:spPr>
        <p:txBody>
          <a:bodyPr>
            <a:normAutofit/>
          </a:bodyPr>
          <a:lstStyle/>
          <a:p>
            <a:r>
              <a:rPr lang="en-US" sz="3700"/>
              <a:t>OBJECTIVES ( WHAT STUDENTS SHOULD BECOME AWARE OF)</a:t>
            </a:r>
          </a:p>
        </p:txBody>
      </p:sp>
      <p:sp>
        <p:nvSpPr>
          <p:cNvPr id="14" name="Rectangle 13">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39158FAB-5B51-448D-B57F-B977E815C0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7763256" y="73152"/>
            <a:chExt cx="1178966" cy="232963"/>
          </a:xfrm>
        </p:grpSpPr>
        <p:sp>
          <p:nvSpPr>
            <p:cNvPr id="17" name="Rectangle 64">
              <a:extLst>
                <a:ext uri="{FF2B5EF4-FFF2-40B4-BE49-F238E27FC236}">
                  <a16:creationId xmlns:a16="http://schemas.microsoft.com/office/drawing/2014/main" id="{522BD938-9DFF-4709-A3BD-499A2B4567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EE23561C-E245-4EC9-996E-99893D1F12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336B954F-9D36-49C3-8B2C-EC327B40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849AAB67-422A-4669-A954-FB5FA0631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212EC127-4771-463A-A7D7-C8B9D923DB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C92340F8-3D1D-481C-8E6A-DBB1C5A5FD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ECCE0B4D-8F94-4455-89FE-2F37775A8D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AA6AA56D-4829-4C1A-AB58-33D004169C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73DE339F-48D1-468B-90E6-59A7FF9819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10ABA130-9453-4EBB-9410-3D2CE04E0D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CBB3F52E-6FA3-4B26-9245-5420C9D6A3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E05E0729-E81C-4ABC-840F-FED6F147AF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92CEFBE2-704E-4F3D-9127-BF1AAAF0B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59C6C9C8-8026-4DB6-95BA-15AFB5F4C4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C87A238B-F98E-42C1-80BF-9AFA328921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1AB93E8E-CF0D-416D-B04B-53CD5FE7B3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D0F8339C-7983-42B5-8164-66D306B9C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F44A32FF-DC2C-45E7-BE24-405D435EF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F4AF73CC-5BCB-4B12-BCDD-108624BF76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DE8A7978-D28E-4E84-9E09-E6083A6638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66649" y="3531476"/>
            <a:ext cx="3981424" cy="3034862"/>
          </a:xfrm>
        </p:spPr>
        <p:txBody>
          <a:bodyPr anchor="ctr">
            <a:normAutofit/>
          </a:bodyPr>
          <a:lstStyle/>
          <a:p>
            <a:r>
              <a:rPr lang="en-US" sz="1500"/>
              <a:t>TLW EXPLORE THE HOPE THAT THE PROPHET ISAIAH EXPRESSED THAT </a:t>
            </a:r>
          </a:p>
          <a:p>
            <a:pPr marL="0" indent="0">
              <a:buNone/>
            </a:pPr>
            <a:r>
              <a:rPr lang="en-US" sz="1500"/>
              <a:t>            THE RIGHTEOUS WILL BE VINDICATED</a:t>
            </a:r>
          </a:p>
          <a:p>
            <a:r>
              <a:rPr lang="en-US" sz="1500"/>
              <a:t>TLW DEFINE THE TERM, “ VINDICATED.”</a:t>
            </a:r>
          </a:p>
          <a:p>
            <a:r>
              <a:rPr lang="en-US" sz="1500"/>
              <a:t>TLW  LIST WAYS  OF HOW TO MAKE WISE DECISIONS IN EVERYDAY</a:t>
            </a:r>
          </a:p>
          <a:p>
            <a:pPr marL="0" indent="0">
              <a:buNone/>
            </a:pPr>
            <a:r>
              <a:rPr lang="en-US" sz="1500"/>
              <a:t>             LIFE.</a:t>
            </a:r>
          </a:p>
          <a:p>
            <a:pPr marL="0" indent="0">
              <a:buNone/>
            </a:pPr>
            <a:endParaRPr lang="en-US" sz="1500"/>
          </a:p>
          <a:p>
            <a:pPr marL="0" indent="0">
              <a:buNone/>
            </a:pPr>
            <a:r>
              <a:rPr lang="en-US" sz="1500"/>
              <a:t>                                               </a:t>
            </a:r>
          </a:p>
        </p:txBody>
      </p:sp>
      <p:pic>
        <p:nvPicPr>
          <p:cNvPr id="5" name="Picture 4"/>
          <p:cNvPicPr>
            <a:picLocks noChangeAspect="1"/>
          </p:cNvPicPr>
          <p:nvPr/>
        </p:nvPicPr>
        <p:blipFill rotWithShape="1">
          <a:blip r:embed="rId2"/>
          <a:srcRect l="33692" r="11823" b="-1"/>
          <a:stretch/>
        </p:blipFill>
        <p:spPr>
          <a:xfrm>
            <a:off x="5860472" y="730949"/>
            <a:ext cx="5731071" cy="5496116"/>
          </a:xfrm>
          <a:prstGeom prst="rect">
            <a:avLst/>
          </a:prstGeom>
        </p:spPr>
      </p:pic>
    </p:spTree>
    <p:extLst>
      <p:ext uri="{BB962C8B-B14F-4D97-AF65-F5344CB8AC3E}">
        <p14:creationId xmlns:p14="http://schemas.microsoft.com/office/powerpoint/2010/main" val="69164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2"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1047280" y="759805"/>
            <a:ext cx="10306520" cy="1325563"/>
          </a:xfrm>
        </p:spPr>
        <p:txBody>
          <a:bodyPr>
            <a:normAutofit/>
          </a:bodyPr>
          <a:lstStyle/>
          <a:p>
            <a:r>
              <a:rPr lang="en-US" sz="4000">
                <a:solidFill>
                  <a:srgbClr val="FFFFFF"/>
                </a:solidFill>
              </a:rPr>
              <a:t>SUMMARY OF THE TODAY’S LESSON#1</a:t>
            </a:r>
          </a:p>
        </p:txBody>
      </p:sp>
      <p:sp>
        <p:nvSpPr>
          <p:cNvPr id="3" name="Content Placeholder 2"/>
          <p:cNvSpPr>
            <a:spLocks noGrp="1"/>
          </p:cNvSpPr>
          <p:nvPr>
            <p:ph idx="1"/>
          </p:nvPr>
        </p:nvSpPr>
        <p:spPr>
          <a:xfrm>
            <a:off x="1424904" y="2494450"/>
            <a:ext cx="4053545" cy="3563159"/>
          </a:xfrm>
        </p:spPr>
        <p:txBody>
          <a:bodyPr>
            <a:normAutofit lnSpcReduction="10000"/>
          </a:bodyPr>
          <a:lstStyle/>
          <a:p>
            <a:pPr>
              <a:buFont typeface="Arial" charset="0"/>
              <a:buChar char="•"/>
            </a:pPr>
            <a:endParaRPr lang="en-US" sz="1700" dirty="0"/>
          </a:p>
          <a:p>
            <a:pPr>
              <a:buFont typeface="Arial" charset="0"/>
              <a:buChar char="•"/>
            </a:pPr>
            <a:r>
              <a:rPr lang="en-US" sz="2000" dirty="0"/>
              <a:t>GOD USES THE PROPHET ISAIAH TO SHARE WITH JERUSALEM THAT GOD WILL KEEP THE PROMISE OF RESTORING THE LAND OF THOSE WHO WORSHIP HIM.</a:t>
            </a:r>
          </a:p>
          <a:p>
            <a:pPr>
              <a:buFont typeface="Arial" charset="0"/>
              <a:buChar char="•"/>
            </a:pPr>
            <a:r>
              <a:rPr lang="en-US" sz="2000" dirty="0"/>
              <a:t>AS A RESULT OF MAINTAINING  THEIR FAITHFULNESS AND CONTINUING TO BE OBEDIENT, JERUSALEM WILL BE SET APART FROM OTHER NATIONS AND BE KNOWN THROUGHOUT THE LAND AS A BLESSED NATION</a:t>
            </a:r>
            <a:r>
              <a:rPr lang="en-US" sz="1700" dirty="0"/>
              <a:t>.</a:t>
            </a:r>
          </a:p>
          <a:p>
            <a:pPr>
              <a:buFont typeface="Arial" charset="0"/>
              <a:buChar char="•"/>
            </a:pPr>
            <a:endParaRPr lang="en-US" sz="1700" dirty="0"/>
          </a:p>
        </p:txBody>
      </p:sp>
      <p:pic>
        <p:nvPicPr>
          <p:cNvPr id="4" name="Picture 3"/>
          <p:cNvPicPr>
            <a:picLocks noChangeAspect="1"/>
          </p:cNvPicPr>
          <p:nvPr/>
        </p:nvPicPr>
        <p:blipFill rotWithShape="1">
          <a:blip r:embed="rId2"/>
          <a:srcRect t="22041" r="-3" b="26018"/>
          <a:stretch/>
        </p:blipFill>
        <p:spPr>
          <a:xfrm>
            <a:off x="6098892" y="2492376"/>
            <a:ext cx="4802404" cy="3563372"/>
          </a:xfrm>
          <a:prstGeom prst="rect">
            <a:avLst/>
          </a:prstGeom>
        </p:spPr>
      </p:pic>
    </p:spTree>
    <p:extLst>
      <p:ext uri="{BB962C8B-B14F-4D97-AF65-F5344CB8AC3E}">
        <p14:creationId xmlns:p14="http://schemas.microsoft.com/office/powerpoint/2010/main" val="10345207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2"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1047280" y="759805"/>
            <a:ext cx="10306520" cy="1325563"/>
          </a:xfrm>
        </p:spPr>
        <p:txBody>
          <a:bodyPr>
            <a:normAutofit/>
          </a:bodyPr>
          <a:lstStyle/>
          <a:p>
            <a:r>
              <a:rPr lang="en-US" sz="4000">
                <a:solidFill>
                  <a:srgbClr val="FFFFFF"/>
                </a:solidFill>
              </a:rPr>
              <a:t>SUMMARY OF TODAY’S LESSON</a:t>
            </a:r>
            <a:br>
              <a:rPr lang="en-US" sz="4000">
                <a:solidFill>
                  <a:srgbClr val="FFFFFF"/>
                </a:solidFill>
              </a:rPr>
            </a:br>
            <a:r>
              <a:rPr lang="en-US" sz="4000">
                <a:solidFill>
                  <a:srgbClr val="FFFFFF"/>
                </a:solidFill>
              </a:rPr>
              <a:t> CONTINUES#2</a:t>
            </a:r>
          </a:p>
        </p:txBody>
      </p:sp>
      <p:sp>
        <p:nvSpPr>
          <p:cNvPr id="3" name="Content Placeholder 2"/>
          <p:cNvSpPr>
            <a:spLocks noGrp="1"/>
          </p:cNvSpPr>
          <p:nvPr>
            <p:ph idx="1"/>
          </p:nvPr>
        </p:nvSpPr>
        <p:spPr>
          <a:xfrm>
            <a:off x="1424904" y="2494450"/>
            <a:ext cx="4053545" cy="3563159"/>
          </a:xfrm>
        </p:spPr>
        <p:txBody>
          <a:bodyPr>
            <a:normAutofit/>
          </a:bodyPr>
          <a:lstStyle/>
          <a:p>
            <a:r>
              <a:rPr lang="en-US" sz="1700"/>
              <a:t>GOD WILL CONTINUE TO WORK ON JERUSALEM’S BEHALF WHILE THE NATIONS OBSERVE THEIR RIGHTEOUSNESS-THE SOURCE OF THEIR SALVATION AND GLORY-WHICH WILL LEAD TO THE SALVATION  OF ALL NATIONS.</a:t>
            </a:r>
          </a:p>
          <a:p>
            <a:r>
              <a:rPr lang="en-US" sz="1700"/>
              <a:t>THE PEOPLE OF ISRAEL, AS A RESULT OF THEIR FAITHFULNESS TO GOD, WILL NO LONGER BE KNOWN AS A DESOLATE PEOPLE. THEY WILL BE KNOWN AS THE BLESSED PEOPLE OF GOD.</a:t>
            </a:r>
          </a:p>
          <a:p>
            <a:endParaRPr lang="en-US" sz="1700"/>
          </a:p>
        </p:txBody>
      </p:sp>
      <p:pic>
        <p:nvPicPr>
          <p:cNvPr id="4" name="Picture 3"/>
          <p:cNvPicPr>
            <a:picLocks noChangeAspect="1"/>
          </p:cNvPicPr>
          <p:nvPr/>
        </p:nvPicPr>
        <p:blipFill rotWithShape="1">
          <a:blip r:embed="rId2"/>
          <a:srcRect l="15768" r="-3" b="-3"/>
          <a:stretch/>
        </p:blipFill>
        <p:spPr>
          <a:xfrm>
            <a:off x="6098892" y="2492376"/>
            <a:ext cx="4802404" cy="3563372"/>
          </a:xfrm>
          <a:prstGeom prst="rect">
            <a:avLst/>
          </a:prstGeom>
        </p:spPr>
      </p:pic>
    </p:spTree>
    <p:extLst>
      <p:ext uri="{BB962C8B-B14F-4D97-AF65-F5344CB8AC3E}">
        <p14:creationId xmlns:p14="http://schemas.microsoft.com/office/powerpoint/2010/main" val="1355985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8">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0">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2"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1047280" y="759805"/>
            <a:ext cx="10306520" cy="1325563"/>
          </a:xfrm>
        </p:spPr>
        <p:txBody>
          <a:bodyPr>
            <a:normAutofit/>
          </a:bodyPr>
          <a:lstStyle/>
          <a:p>
            <a:r>
              <a:rPr lang="en-US" sz="4000">
                <a:solidFill>
                  <a:srgbClr val="FFFFFF"/>
                </a:solidFill>
              </a:rPr>
              <a:t>SUMMARY OF LESSON</a:t>
            </a:r>
            <a:br>
              <a:rPr lang="en-US" sz="4000">
                <a:solidFill>
                  <a:srgbClr val="FFFFFF"/>
                </a:solidFill>
              </a:rPr>
            </a:br>
            <a:r>
              <a:rPr lang="en-US" sz="4000">
                <a:solidFill>
                  <a:srgbClr val="FFFFFF"/>
                </a:solidFill>
              </a:rPr>
              <a:t> CONTINUES #3</a:t>
            </a:r>
          </a:p>
        </p:txBody>
      </p:sp>
      <p:sp>
        <p:nvSpPr>
          <p:cNvPr id="3" name="Content Placeholder 2"/>
          <p:cNvSpPr>
            <a:spLocks noGrp="1"/>
          </p:cNvSpPr>
          <p:nvPr>
            <p:ph idx="1"/>
          </p:nvPr>
        </p:nvSpPr>
        <p:spPr>
          <a:xfrm>
            <a:off x="1424904" y="2494450"/>
            <a:ext cx="4053545" cy="3563159"/>
          </a:xfrm>
        </p:spPr>
        <p:txBody>
          <a:bodyPr>
            <a:normAutofit/>
          </a:bodyPr>
          <a:lstStyle/>
          <a:p>
            <a:r>
              <a:rPr lang="en-US" sz="1900"/>
              <a:t>ISARAEL’S STATUS AS A GLORIFIED PEOPLE IS TIED TO ITS CONTINUED OBEDIENCE TO GOD</a:t>
            </a:r>
          </a:p>
          <a:p>
            <a:r>
              <a:rPr lang="en-US" sz="1900"/>
              <a:t>OUR GOD LOVES JUSTICE-ESPECIALLY FOR THOSE THAT HAVE BEEN MARGINALIZED BY SOCIETY AND THE WORLD AT LARGE.</a:t>
            </a:r>
          </a:p>
          <a:p>
            <a:r>
              <a:rPr lang="en-US" sz="1900"/>
              <a:t>ISRAEL WOULD BE THE MECHANISM THROUGH WHICH GOD WOULD BRING FORTH THE GOOD NEWS OF JESUS CHRIST</a:t>
            </a:r>
          </a:p>
          <a:p>
            <a:endParaRPr lang="en-US" sz="1900"/>
          </a:p>
        </p:txBody>
      </p:sp>
      <p:pic>
        <p:nvPicPr>
          <p:cNvPr id="4" name="Picture 3"/>
          <p:cNvPicPr>
            <a:picLocks noChangeAspect="1"/>
          </p:cNvPicPr>
          <p:nvPr/>
        </p:nvPicPr>
        <p:blipFill rotWithShape="1">
          <a:blip r:embed="rId2"/>
          <a:srcRect l="8560" r="15630" b="-1"/>
          <a:stretch/>
        </p:blipFill>
        <p:spPr>
          <a:xfrm>
            <a:off x="6098891" y="2492376"/>
            <a:ext cx="4930469" cy="3563372"/>
          </a:xfrm>
          <a:prstGeom prst="rect">
            <a:avLst/>
          </a:prstGeom>
        </p:spPr>
      </p:pic>
    </p:spTree>
    <p:extLst>
      <p:ext uri="{BB962C8B-B14F-4D97-AF65-F5344CB8AC3E}">
        <p14:creationId xmlns:p14="http://schemas.microsoft.com/office/powerpoint/2010/main" val="1352055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D5D3CE8-6534-4899-B698-BB3C6848E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6C313485-7BF2-43EA-9239-5BAA303439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3" name="Freeform 44">
              <a:extLst>
                <a:ext uri="{FF2B5EF4-FFF2-40B4-BE49-F238E27FC236}">
                  <a16:creationId xmlns:a16="http://schemas.microsoft.com/office/drawing/2014/main" id="{DECC8AEA-4B25-44FA-B040-C34B0FEBB6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5">
              <a:extLst>
                <a:ext uri="{FF2B5EF4-FFF2-40B4-BE49-F238E27FC236}">
                  <a16:creationId xmlns:a16="http://schemas.microsoft.com/office/drawing/2014/main" id="{88C5D63D-E29B-48C0-9453-20000B702B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6">
              <a:extLst>
                <a:ext uri="{FF2B5EF4-FFF2-40B4-BE49-F238E27FC236}">
                  <a16:creationId xmlns:a16="http://schemas.microsoft.com/office/drawing/2014/main" id="{48D22C82-28FA-4F3A-8B17-C11CC2EBA6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F037018E-FAF9-46CE-A969-6BC7426A63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16">
              <a:extLst>
                <a:ext uri="{FF2B5EF4-FFF2-40B4-BE49-F238E27FC236}">
                  <a16:creationId xmlns:a16="http://schemas.microsoft.com/office/drawing/2014/main" id="{CA86A11D-8AB8-4EEA-B839-065E3408129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1047280" y="759805"/>
            <a:ext cx="10306520" cy="1325563"/>
          </a:xfrm>
        </p:spPr>
        <p:txBody>
          <a:bodyPr>
            <a:normAutofit/>
          </a:bodyPr>
          <a:lstStyle/>
          <a:p>
            <a:r>
              <a:rPr lang="en-US" sz="4000">
                <a:solidFill>
                  <a:srgbClr val="FFFFFF"/>
                </a:solidFill>
              </a:rPr>
              <a:t>HE’S GIVEN ME A NEW NAME!</a:t>
            </a:r>
            <a:br>
              <a:rPr lang="en-US" sz="4000">
                <a:solidFill>
                  <a:srgbClr val="FFFFFF"/>
                </a:solidFill>
              </a:rPr>
            </a:br>
            <a:r>
              <a:rPr lang="en-US" sz="4000">
                <a:solidFill>
                  <a:srgbClr val="FFFFFF"/>
                </a:solidFill>
              </a:rPr>
              <a:t>TODAY’S STORY</a:t>
            </a:r>
          </a:p>
        </p:txBody>
      </p:sp>
      <p:sp>
        <p:nvSpPr>
          <p:cNvPr id="3" name="Content Placeholder 2"/>
          <p:cNvSpPr>
            <a:spLocks noGrp="1"/>
          </p:cNvSpPr>
          <p:nvPr>
            <p:ph idx="1"/>
          </p:nvPr>
        </p:nvSpPr>
        <p:spPr>
          <a:xfrm>
            <a:off x="1424905" y="2494450"/>
            <a:ext cx="3478400" cy="3563159"/>
          </a:xfrm>
        </p:spPr>
        <p:txBody>
          <a:bodyPr>
            <a:normAutofit/>
          </a:bodyPr>
          <a:lstStyle/>
          <a:p>
            <a:r>
              <a:rPr lang="en-US" sz="1400"/>
              <a:t>DARIUS VOLUTEERED AT THE LOCAL SOUP KITCHEN</a:t>
            </a:r>
          </a:p>
          <a:p>
            <a:r>
              <a:rPr lang="en-US" sz="1400"/>
              <a:t>HE LOVED TO TELL PEOPLE THERE ABOUT JESUS</a:t>
            </a:r>
          </a:p>
          <a:p>
            <a:r>
              <a:rPr lang="en-US" sz="1400"/>
              <a:t>ON SUNDAYS, HE WOULD SING IN THE CHOIR, AND SERVE THE CHURCH LUNCH.</a:t>
            </a:r>
          </a:p>
          <a:p>
            <a:r>
              <a:rPr lang="en-US" sz="1400"/>
              <a:t>HE STRUGGLED  WITH HIS CLASSES </a:t>
            </a:r>
          </a:p>
          <a:p>
            <a:r>
              <a:rPr lang="en-US" sz="1400"/>
              <a:t>HE COULDN’T GET  HIS SCHOOL WORK TOGETHER</a:t>
            </a:r>
          </a:p>
          <a:p>
            <a:r>
              <a:rPr lang="en-US" sz="1400"/>
              <a:t>ONE DAY, DARIUS’ MOM STRUCK UP CONVERSATION WITH EMERALD, ONE OF THE VOLUNTEERS WITH WHOM DARIUS SERVED WITH ON SATURDAYS AND SUNDAYS. A RETIRED SCHOOL TEACHER.</a:t>
            </a:r>
          </a:p>
        </p:txBody>
      </p:sp>
      <p:pic>
        <p:nvPicPr>
          <p:cNvPr id="4" name="Picture 3"/>
          <p:cNvPicPr>
            <a:picLocks noChangeAspect="1"/>
          </p:cNvPicPr>
          <p:nvPr/>
        </p:nvPicPr>
        <p:blipFill rotWithShape="1">
          <a:blip r:embed="rId2"/>
          <a:srcRect l="28915" r="28881" b="-2"/>
          <a:stretch/>
        </p:blipFill>
        <p:spPr>
          <a:xfrm>
            <a:off x="5385405" y="2486034"/>
            <a:ext cx="2743200" cy="3412571"/>
          </a:xfrm>
          <a:prstGeom prst="rect">
            <a:avLst/>
          </a:prstGeom>
        </p:spPr>
      </p:pic>
      <p:pic>
        <p:nvPicPr>
          <p:cNvPr id="5" name="Picture 4"/>
          <p:cNvPicPr>
            <a:picLocks noChangeAspect="1"/>
          </p:cNvPicPr>
          <p:nvPr/>
        </p:nvPicPr>
        <p:blipFill rotWithShape="1">
          <a:blip r:embed="rId3"/>
          <a:srcRect l="5637" r="31114" b="2"/>
          <a:stretch/>
        </p:blipFill>
        <p:spPr>
          <a:xfrm>
            <a:off x="8128605" y="2486034"/>
            <a:ext cx="2767293" cy="3412571"/>
          </a:xfrm>
          <a:prstGeom prst="rect">
            <a:avLst/>
          </a:prstGeom>
        </p:spPr>
      </p:pic>
      <p:cxnSp>
        <p:nvCxnSpPr>
          <p:cNvPr id="19" name="Straight Connector 18">
            <a:extLst>
              <a:ext uri="{FF2B5EF4-FFF2-40B4-BE49-F238E27FC236}">
                <a16:creationId xmlns:a16="http://schemas.microsoft.com/office/drawing/2014/main" id="{14F95C68-AB6E-4C79-8764-E43667ACD6E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8605" y="2486034"/>
            <a:ext cx="0" cy="3410712"/>
          </a:xfrm>
          <a:prstGeom prst="line">
            <a:avLst/>
          </a:prstGeom>
          <a:ln w="12700">
            <a:solidFill>
              <a:srgbClr val="FE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6549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2D15AA5-2D73-4A11-A8C5-045F5F439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CD1EA40-7116-4FCB-9369-70F29FAA9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3" y="1"/>
            <a:ext cx="12199883" cy="3233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66648" y="721805"/>
            <a:ext cx="3981425" cy="2147520"/>
          </a:xfrm>
        </p:spPr>
        <p:txBody>
          <a:bodyPr>
            <a:normAutofit/>
          </a:bodyPr>
          <a:lstStyle/>
          <a:p>
            <a:r>
              <a:rPr lang="en-US" sz="4000"/>
              <a:t>HE ‘S GIVEN ME A NEW NAME! #2</a:t>
            </a:r>
          </a:p>
        </p:txBody>
      </p:sp>
      <p:sp>
        <p:nvSpPr>
          <p:cNvPr id="14" name="Rectangle 13">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39158FAB-5B51-448D-B57F-B977E815C0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7763256" y="73152"/>
            <a:chExt cx="1178966" cy="232963"/>
          </a:xfrm>
        </p:grpSpPr>
        <p:sp>
          <p:nvSpPr>
            <p:cNvPr id="17" name="Rectangle 64">
              <a:extLst>
                <a:ext uri="{FF2B5EF4-FFF2-40B4-BE49-F238E27FC236}">
                  <a16:creationId xmlns:a16="http://schemas.microsoft.com/office/drawing/2014/main" id="{522BD938-9DFF-4709-A3BD-499A2B4567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EE23561C-E245-4EC9-996E-99893D1F12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336B954F-9D36-49C3-8B2C-EC327B40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849AAB67-422A-4669-A954-FB5FA0631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212EC127-4771-463A-A7D7-C8B9D923DB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C92340F8-3D1D-481C-8E6A-DBB1C5A5FD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ECCE0B4D-8F94-4455-89FE-2F37775A8D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AA6AA56D-4829-4C1A-AB58-33D004169C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73DE339F-48D1-468B-90E6-59A7FF9819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10ABA130-9453-4EBB-9410-3D2CE04E0D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CBB3F52E-6FA3-4B26-9245-5420C9D6A3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E05E0729-E81C-4ABC-840F-FED6F147AF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92CEFBE2-704E-4F3D-9127-BF1AAAF0B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59C6C9C8-8026-4DB6-95BA-15AFB5F4C4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C87A238B-F98E-42C1-80BF-9AFA328921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1AB93E8E-CF0D-416D-B04B-53CD5FE7B3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D0F8339C-7983-42B5-8164-66D306B9C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F44A32FF-DC2C-45E7-BE24-405D435EF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F4AF73CC-5BCB-4B12-BCDD-108624BF76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DE8A7978-D28E-4E84-9E09-E6083A6638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66649" y="3531476"/>
            <a:ext cx="3981424" cy="3034862"/>
          </a:xfrm>
        </p:spPr>
        <p:txBody>
          <a:bodyPr anchor="ctr">
            <a:normAutofit/>
          </a:bodyPr>
          <a:lstStyle/>
          <a:p>
            <a:r>
              <a:rPr lang="en-US" sz="1800"/>
              <a:t>THE RETIRED TEACH WAS LOOKING FOR SOMEONE TO TUTOR</a:t>
            </a:r>
          </a:p>
          <a:p>
            <a:r>
              <a:rPr lang="en-US" sz="1800"/>
              <a:t>SHE REACHED OUT TO HELP DARIUS.</a:t>
            </a:r>
          </a:p>
          <a:p>
            <a:r>
              <a:rPr lang="en-US" sz="1800"/>
              <a:t>THE RETIRED TEACHER HELPED  DARIUS, AND HIS SCHOOLWORK AND HIS GRADES QUICKLY IMPROVED</a:t>
            </a:r>
          </a:p>
          <a:p>
            <a:r>
              <a:rPr lang="en-US" sz="1800"/>
              <a:t>DARIUS NEW NAME IS </a:t>
            </a:r>
            <a:r>
              <a:rPr lang="en-US" sz="1800" u="sng"/>
              <a:t>SUCCESSFUL</a:t>
            </a:r>
          </a:p>
          <a:p>
            <a:endParaRPr lang="en-US" sz="1800"/>
          </a:p>
          <a:p>
            <a:endParaRPr lang="en-US" sz="1800"/>
          </a:p>
        </p:txBody>
      </p:sp>
      <p:pic>
        <p:nvPicPr>
          <p:cNvPr id="5" name="Picture 4"/>
          <p:cNvPicPr>
            <a:picLocks noChangeAspect="1"/>
          </p:cNvPicPr>
          <p:nvPr/>
        </p:nvPicPr>
        <p:blipFill rotWithShape="1">
          <a:blip r:embed="rId2"/>
          <a:srcRect r="18667" b="1"/>
          <a:stretch/>
        </p:blipFill>
        <p:spPr>
          <a:xfrm>
            <a:off x="5860472" y="730949"/>
            <a:ext cx="5731071" cy="5496116"/>
          </a:xfrm>
          <a:prstGeom prst="rect">
            <a:avLst/>
          </a:prstGeom>
        </p:spPr>
      </p:pic>
    </p:spTree>
    <p:extLst>
      <p:ext uri="{BB962C8B-B14F-4D97-AF65-F5344CB8AC3E}">
        <p14:creationId xmlns:p14="http://schemas.microsoft.com/office/powerpoint/2010/main" val="8395705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E234CF4-802C-4AA1-B540-36C3B838C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D800584-727A-48CF-8223-244AD9717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967" y="-1"/>
            <a:ext cx="5038344"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66650" y="1332952"/>
            <a:ext cx="3926898" cy="3921176"/>
          </a:xfrm>
        </p:spPr>
        <p:txBody>
          <a:bodyPr anchor="ctr">
            <a:normAutofit/>
          </a:bodyPr>
          <a:lstStyle/>
          <a:p>
            <a:r>
              <a:rPr lang="en-US" sz="5400"/>
              <a:t>GOD CHANGES NAMES</a:t>
            </a:r>
          </a:p>
        </p:txBody>
      </p:sp>
      <p:grpSp>
        <p:nvGrpSpPr>
          <p:cNvPr id="16" name="Group 15">
            <a:extLst>
              <a:ext uri="{FF2B5EF4-FFF2-40B4-BE49-F238E27FC236}">
                <a16:creationId xmlns:a16="http://schemas.microsoft.com/office/drawing/2014/main" id="{B0CED441-B73B-4907-9AF2-614CEAC6A1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5422392" y="64008"/>
            <a:chExt cx="1178966" cy="232963"/>
          </a:xfrm>
        </p:grpSpPr>
        <p:sp>
          <p:nvSpPr>
            <p:cNvPr id="17" name="Rectangle 64">
              <a:extLst>
                <a:ext uri="{FF2B5EF4-FFF2-40B4-BE49-F238E27FC236}">
                  <a16:creationId xmlns:a16="http://schemas.microsoft.com/office/drawing/2014/main" id="{A03170C9-14E4-4D47-827E-51518FA9C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757EFF12-1826-499E-94C2-AF4400A664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20CC511B-2DB0-4523-82ED-40CCC5C7D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6CB93565-67D6-49DD-8D4E-4685AC81A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AE9D45A7-FFB3-4E69-A4EC-FAA3489B0E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A29467A6-0F59-4991-89B5-35408BD725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AA726CA1-9A94-4AF0-B9DD-3572C692A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EB03BD70-FD68-460B-A88B-005DAB5BED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C1040543-6AB1-4FE1-8946-59D0E7BB8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BEEF4851-38D3-48A2-B05D-269771626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DEC37F16-C638-42B2-AA09-CA5142D85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0AC31779-80E9-4BF3-9703-F63FE8094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D71CA5FF-D764-4C4E-8854-E5875684F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81A1FA9D-7285-4D42-ADF3-BC14114B27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A1E40F6A-5F88-46D9-A510-00D54F0B8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938C555D-926A-4092-966E-1BC7E455F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58D049FF-3E13-4E3E-A5BE-CF5253B8E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A16547CF-5B03-4E57-B466-A0FDCECADD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84C012C4-5959-40D5-8A7B-8542BD4B98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8C7DF75A-2C0D-4388-A295-397333ADBD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a:xfrm>
            <a:off x="6421120" y="499833"/>
            <a:ext cx="5100320" cy="5581226"/>
          </a:xfrm>
        </p:spPr>
        <p:txBody>
          <a:bodyPr anchor="ctr">
            <a:normAutofit/>
          </a:bodyPr>
          <a:lstStyle/>
          <a:p>
            <a:r>
              <a:rPr lang="en-US" sz="2200"/>
              <a:t>PETER -ORIGINAL NAME WAS SIMON</a:t>
            </a:r>
          </a:p>
          <a:p>
            <a:r>
              <a:rPr lang="en-US" sz="2200"/>
              <a:t>ABRAHAM- ORIGINAL NAME WAS ABRAM</a:t>
            </a:r>
          </a:p>
          <a:p>
            <a:r>
              <a:rPr lang="en-US" sz="2200"/>
              <a:t>SARAH-  ORIGINAL NAME WAS SARAI</a:t>
            </a:r>
          </a:p>
          <a:p>
            <a:r>
              <a:rPr lang="en-US" sz="2200"/>
              <a:t>PAUL -    ORIGINAL NAME WAS SAUL</a:t>
            </a:r>
          </a:p>
        </p:txBody>
      </p:sp>
    </p:spTree>
    <p:extLst>
      <p:ext uri="{BB962C8B-B14F-4D97-AF65-F5344CB8AC3E}">
        <p14:creationId xmlns:p14="http://schemas.microsoft.com/office/powerpoint/2010/main" val="18527861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74"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Rectangle 77">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1047280" y="759805"/>
            <a:ext cx="10306520" cy="1325563"/>
          </a:xfrm>
        </p:spPr>
        <p:txBody>
          <a:bodyPr>
            <a:normAutofit/>
          </a:bodyPr>
          <a:lstStyle/>
          <a:p>
            <a:r>
              <a:rPr lang="en-US" sz="4000">
                <a:solidFill>
                  <a:srgbClr val="FFFFFF"/>
                </a:solidFill>
              </a:rPr>
              <a:t>NAME CHANGE FOR ALL BELIEVERS!</a:t>
            </a:r>
            <a:br>
              <a:rPr lang="en-US" sz="4000">
                <a:solidFill>
                  <a:srgbClr val="FFFFFF"/>
                </a:solidFill>
              </a:rPr>
            </a:br>
            <a:r>
              <a:rPr lang="en-US" sz="4000">
                <a:solidFill>
                  <a:srgbClr val="FFFFFF"/>
                </a:solidFill>
              </a:rPr>
              <a:t>REVELATION 2:17</a:t>
            </a:r>
          </a:p>
        </p:txBody>
      </p:sp>
      <p:sp>
        <p:nvSpPr>
          <p:cNvPr id="3" name="Content Placeholder 2"/>
          <p:cNvSpPr>
            <a:spLocks noGrp="1"/>
          </p:cNvSpPr>
          <p:nvPr>
            <p:ph idx="1"/>
          </p:nvPr>
        </p:nvSpPr>
        <p:spPr>
          <a:xfrm>
            <a:off x="1424904" y="2494450"/>
            <a:ext cx="4053545" cy="3563159"/>
          </a:xfrm>
        </p:spPr>
        <p:txBody>
          <a:bodyPr>
            <a:normAutofit/>
          </a:bodyPr>
          <a:lstStyle/>
          <a:p>
            <a:r>
              <a:rPr lang="en-US" sz="1700"/>
              <a:t>FINALLY, THERE IS A NAME CHANGE FOR ALL BELIEVERS: GOD SAYS, “TO THE ONE WHO CONQUERS I WILL GIVE SOME OF THE HIDDEN MANNA, AND I WILL GIVE HIM A WHITE STONE, WITH A NEW NAME WRITTEN ON THE STONE THAT NO ONE KNOWS EXCEPT THE ONE WHO RECEIVES IT.” WHEN WE REACH HEAVEN, GOD WILL ALSO CHANGE OUR NAMES.  PERHAPS IT WILL REPRESENT OUR OWN CHANGED IDENTITY AS WE TRANSITION FROM SINFUL TO HOLY.</a:t>
            </a:r>
          </a:p>
          <a:p>
            <a:endParaRPr lang="en-US" sz="1700"/>
          </a:p>
        </p:txBody>
      </p:sp>
      <p:pic>
        <p:nvPicPr>
          <p:cNvPr id="2050" name="Picture 2" descr="evelation 2:17 | The revelation of jesus christ, Stone, New names"/>
          <p:cNvPicPr>
            <a:picLocks noChangeAspect="1" noChangeArrowheads="1"/>
          </p:cNvPicPr>
          <p:nvPr/>
        </p:nvPicPr>
        <p:blipFill rotWithShape="1">
          <a:blip r:embed="rId2">
            <a:extLst>
              <a:ext uri="{28A0092B-C50C-407E-A947-70E740481C1C}">
                <a14:useLocalDpi xmlns:a14="http://schemas.microsoft.com/office/drawing/2010/main" val="0"/>
              </a:ext>
            </a:extLst>
          </a:blip>
          <a:srcRect l="6687" r="4029" b="2"/>
          <a:stretch/>
        </p:blipFill>
        <p:spPr bwMode="auto">
          <a:xfrm>
            <a:off x="6098892" y="2492376"/>
            <a:ext cx="4802404" cy="3563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34156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9245A10-7F37-4569-80D2-2F692931E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8">
            <a:extLst>
              <a:ext uri="{FF2B5EF4-FFF2-40B4-BE49-F238E27FC236}">
                <a16:creationId xmlns:a16="http://schemas.microsoft.com/office/drawing/2014/main" id="{9267F70F-11C6-4597-9381-D0D80FC18F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6152" y="2355786"/>
            <a:ext cx="4985748"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7559812" y="2723322"/>
            <a:ext cx="3510355" cy="2236738"/>
          </a:xfrm>
        </p:spPr>
        <p:txBody>
          <a:bodyPr vert="horz" lIns="91440" tIns="45720" rIns="91440" bIns="45720" rtlCol="0" anchor="b">
            <a:normAutofit/>
          </a:bodyPr>
          <a:lstStyle/>
          <a:p>
            <a:r>
              <a:rPr lang="en-US" sz="3100">
                <a:solidFill>
                  <a:srgbClr val="FFFFFF"/>
                </a:solidFill>
              </a:rPr>
              <a:t>WHAT IS YOUR NEW NAME SINCE YOU HAVE RECEIVED SALVATION?</a:t>
            </a:r>
          </a:p>
        </p:txBody>
      </p:sp>
      <p:sp>
        <p:nvSpPr>
          <p:cNvPr id="14" name="Freeform 5">
            <a:extLst>
              <a:ext uri="{FF2B5EF4-FFF2-40B4-BE49-F238E27FC236}">
                <a16:creationId xmlns:a16="http://schemas.microsoft.com/office/drawing/2014/main" id="{2C20A93E-E407-4683-A405-147DE2613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9782" y="1654168"/>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9E8E3DD9-D235-48D9-A0EC-D6817EC84B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311136"/>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7">
            <a:extLst>
              <a:ext uri="{FF2B5EF4-FFF2-40B4-BE49-F238E27FC236}">
                <a16:creationId xmlns:a16="http://schemas.microsoft.com/office/drawing/2014/main" id="{EA83A145-578D-4A0B-94A7-AEAB2027D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126737"/>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5" name="Content Placeholder 4"/>
          <p:cNvPicPr>
            <a:picLocks noGrp="1" noChangeAspect="1"/>
          </p:cNvPicPr>
          <p:nvPr>
            <p:ph idx="1"/>
          </p:nvPr>
        </p:nvPicPr>
        <p:blipFill rotWithShape="1">
          <a:blip r:embed="rId2"/>
          <a:srcRect r="2826" b="1"/>
          <a:stretch/>
        </p:blipFill>
        <p:spPr>
          <a:xfrm>
            <a:off x="1258859" y="1120046"/>
            <a:ext cx="5635819" cy="3509504"/>
          </a:xfrm>
          <a:prstGeom prst="rect">
            <a:avLst/>
          </a:prstGeom>
        </p:spPr>
      </p:pic>
    </p:spTree>
    <p:extLst>
      <p:ext uri="{BB962C8B-B14F-4D97-AF65-F5344CB8AC3E}">
        <p14:creationId xmlns:p14="http://schemas.microsoft.com/office/powerpoint/2010/main" val="5365392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DDD486B-999E-4654-B5CF-721F2D16F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6">
            <a:extLst>
              <a:ext uri="{FF2B5EF4-FFF2-40B4-BE49-F238E27FC236}">
                <a16:creationId xmlns:a16="http://schemas.microsoft.com/office/drawing/2014/main" id="{16D3929E-8C7D-4B3A-8CDE-9E1C5F300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27747" y="4208147"/>
            <a:ext cx="339126" cy="212183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1AFF3C33-7A96-4CAC-961B-13CA49842A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28739" y="4098333"/>
            <a:ext cx="201857" cy="20558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5" name="Content Placeholder 4"/>
          <p:cNvPicPr>
            <a:picLocks noGrp="1" noChangeAspect="1"/>
          </p:cNvPicPr>
          <p:nvPr>
            <p:ph idx="1"/>
          </p:nvPr>
        </p:nvPicPr>
        <p:blipFill rotWithShape="1">
          <a:blip r:embed="rId2"/>
          <a:srcRect r="14614"/>
          <a:stretch/>
        </p:blipFill>
        <p:spPr>
          <a:xfrm>
            <a:off x="20" y="10"/>
            <a:ext cx="8839191" cy="6858217"/>
          </a:xfrm>
          <a:prstGeom prst="rect">
            <a:avLst/>
          </a:prstGeom>
        </p:spPr>
      </p:pic>
      <p:sp>
        <p:nvSpPr>
          <p:cNvPr id="16" name="Rectangle 8">
            <a:extLst>
              <a:ext uri="{FF2B5EF4-FFF2-40B4-BE49-F238E27FC236}">
                <a16:creationId xmlns:a16="http://schemas.microsoft.com/office/drawing/2014/main" id="{6077F32B-652D-4F65-90BC-9B72F3B43B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51447" y="4098334"/>
            <a:ext cx="7978524" cy="196077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1273479" y="4267831"/>
            <a:ext cx="7492766" cy="1071585"/>
          </a:xfrm>
        </p:spPr>
        <p:txBody>
          <a:bodyPr vert="horz" lIns="91440" tIns="45720" rIns="91440" bIns="45720" rtlCol="0" anchor="b">
            <a:normAutofit/>
          </a:bodyPr>
          <a:lstStyle/>
          <a:p>
            <a:r>
              <a:rPr lang="en-US" sz="3400">
                <a:solidFill>
                  <a:srgbClr val="FFFFFF"/>
                </a:solidFill>
              </a:rPr>
              <a:t>WHAT  ARE SOME  BEST WAYS TO MAKE WISE DECISIONS IN YOUR LIFE?</a:t>
            </a:r>
          </a:p>
        </p:txBody>
      </p:sp>
      <p:sp>
        <p:nvSpPr>
          <p:cNvPr id="18" name="Rectangle 8">
            <a:extLst>
              <a:ext uri="{FF2B5EF4-FFF2-40B4-BE49-F238E27FC236}">
                <a16:creationId xmlns:a16="http://schemas.microsoft.com/office/drawing/2014/main" id="{B667E8D0-73C2-4D68-B9EB-86DBE04A9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067800" y="4377267"/>
            <a:ext cx="3121152" cy="195271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386558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3"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5"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6"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06609937-929C-904F-A15E-644FFDF6D870}"/>
              </a:ext>
            </a:extLst>
          </p:cNvPr>
          <p:cNvSpPr>
            <a:spLocks noGrp="1"/>
          </p:cNvSpPr>
          <p:nvPr>
            <p:ph type="title"/>
          </p:nvPr>
        </p:nvSpPr>
        <p:spPr>
          <a:xfrm>
            <a:off x="535020" y="685800"/>
            <a:ext cx="2780271" cy="5105400"/>
          </a:xfrm>
        </p:spPr>
        <p:txBody>
          <a:bodyPr>
            <a:normAutofit/>
          </a:bodyPr>
          <a:lstStyle/>
          <a:p>
            <a:r>
              <a:rPr lang="en-US" sz="4000" b="1">
                <a:solidFill>
                  <a:srgbClr val="FFFFFF"/>
                </a:solidFill>
              </a:rPr>
              <a:t>THE LORD LOVES JUSTICE</a:t>
            </a:r>
          </a:p>
        </p:txBody>
      </p:sp>
      <p:graphicFrame>
        <p:nvGraphicFramePr>
          <p:cNvPr id="5" name="Content Placeholder 2">
            <a:extLst>
              <a:ext uri="{FF2B5EF4-FFF2-40B4-BE49-F238E27FC236}">
                <a16:creationId xmlns:a16="http://schemas.microsoft.com/office/drawing/2014/main" id="{61E01ABC-4DFC-4F42-85E1-14CDBDA4F06A}"/>
              </a:ext>
            </a:extLst>
          </p:cNvPr>
          <p:cNvGraphicFramePr>
            <a:graphicFrameLocks noGrp="1"/>
          </p:cNvGraphicFramePr>
          <p:nvPr>
            <p:ph idx="1"/>
            <p:extLst>
              <p:ext uri="{D42A27DB-BD31-4B8C-83A1-F6EECF244321}">
                <p14:modId xmlns:p14="http://schemas.microsoft.com/office/powerpoint/2010/main" val="521970704"/>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02190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9245A10-7F37-4569-80D2-2F692931E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8">
            <a:extLst>
              <a:ext uri="{FF2B5EF4-FFF2-40B4-BE49-F238E27FC236}">
                <a16:creationId xmlns:a16="http://schemas.microsoft.com/office/drawing/2014/main" id="{9267F70F-11C6-4597-9381-D0D80FC18F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6152" y="2355786"/>
            <a:ext cx="4985748"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7559812" y="2723322"/>
            <a:ext cx="3510355" cy="2236738"/>
          </a:xfrm>
        </p:spPr>
        <p:txBody>
          <a:bodyPr vert="horz" lIns="91440" tIns="45720" rIns="91440" bIns="45720" rtlCol="0" anchor="b">
            <a:normAutofit/>
          </a:bodyPr>
          <a:lstStyle/>
          <a:p>
            <a:r>
              <a:rPr lang="en-US" sz="2400">
                <a:solidFill>
                  <a:srgbClr val="FFFFFF"/>
                </a:solidFill>
              </a:rPr>
              <a:t>THANK YOU</a:t>
            </a:r>
            <a:br>
              <a:rPr lang="en-US" sz="2400">
                <a:solidFill>
                  <a:srgbClr val="FFFFFF"/>
                </a:solidFill>
              </a:rPr>
            </a:br>
            <a:r>
              <a:rPr lang="en-US" sz="2400">
                <a:solidFill>
                  <a:srgbClr val="FFFFFF"/>
                </a:solidFill>
              </a:rPr>
              <a:t>SENIOR- HIGH</a:t>
            </a:r>
            <a:br>
              <a:rPr lang="en-US" sz="2400">
                <a:solidFill>
                  <a:srgbClr val="FFFFFF"/>
                </a:solidFill>
              </a:rPr>
            </a:br>
            <a:r>
              <a:rPr lang="en-US" sz="2400">
                <a:solidFill>
                  <a:srgbClr val="FFFFFF"/>
                </a:solidFill>
              </a:rPr>
              <a:t>ABOUNDING LIFE COGIC</a:t>
            </a:r>
            <a:br>
              <a:rPr lang="en-US" sz="2400">
                <a:solidFill>
                  <a:srgbClr val="FFFFFF"/>
                </a:solidFill>
              </a:rPr>
            </a:br>
            <a:r>
              <a:rPr lang="en-US" sz="2400">
                <a:solidFill>
                  <a:srgbClr val="FFFFFF"/>
                </a:solidFill>
              </a:rPr>
              <a:t>14626 MOZART AVE., POSEN, IL </a:t>
            </a:r>
          </a:p>
        </p:txBody>
      </p:sp>
      <p:sp>
        <p:nvSpPr>
          <p:cNvPr id="13" name="Freeform 5">
            <a:extLst>
              <a:ext uri="{FF2B5EF4-FFF2-40B4-BE49-F238E27FC236}">
                <a16:creationId xmlns:a16="http://schemas.microsoft.com/office/drawing/2014/main" id="{2C20A93E-E407-4683-A405-147DE2613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9782" y="1654168"/>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6">
            <a:extLst>
              <a:ext uri="{FF2B5EF4-FFF2-40B4-BE49-F238E27FC236}">
                <a16:creationId xmlns:a16="http://schemas.microsoft.com/office/drawing/2014/main" id="{9E8E3DD9-D235-48D9-A0EC-D6817EC84B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311136"/>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a16="http://schemas.microsoft.com/office/drawing/2014/main" id="{EA83A145-578D-4A0B-94A7-AEAB2027D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126737"/>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4" name="Content Placeholder 3"/>
          <p:cNvPicPr>
            <a:picLocks noGrp="1" noChangeAspect="1"/>
          </p:cNvPicPr>
          <p:nvPr>
            <p:ph idx="1"/>
          </p:nvPr>
        </p:nvPicPr>
        <p:blipFill rotWithShape="1">
          <a:blip r:embed="rId2"/>
          <a:srcRect r="268" b="1"/>
          <a:stretch/>
        </p:blipFill>
        <p:spPr>
          <a:xfrm>
            <a:off x="1258859" y="1120046"/>
            <a:ext cx="5635819" cy="3509504"/>
          </a:xfrm>
          <a:prstGeom prst="rect">
            <a:avLst/>
          </a:prstGeom>
        </p:spPr>
      </p:pic>
    </p:spTree>
    <p:extLst>
      <p:ext uri="{BB962C8B-B14F-4D97-AF65-F5344CB8AC3E}">
        <p14:creationId xmlns:p14="http://schemas.microsoft.com/office/powerpoint/2010/main" val="13194240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E234CF4-802C-4AA1-B540-36C3B838C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D800584-727A-48CF-8223-244AD9717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967" y="-1"/>
            <a:ext cx="5038344"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7BDA66-B5AE-41BF-8A24-C592D28F6735}"/>
              </a:ext>
            </a:extLst>
          </p:cNvPr>
          <p:cNvSpPr>
            <a:spLocks noGrp="1"/>
          </p:cNvSpPr>
          <p:nvPr>
            <p:ph type="title"/>
          </p:nvPr>
        </p:nvSpPr>
        <p:spPr>
          <a:xfrm>
            <a:off x="1166650" y="1332952"/>
            <a:ext cx="3926898" cy="3921176"/>
          </a:xfrm>
        </p:spPr>
        <p:txBody>
          <a:bodyPr anchor="ctr">
            <a:normAutofit/>
          </a:bodyPr>
          <a:lstStyle/>
          <a:p>
            <a:r>
              <a:rPr lang="en-US" sz="5400"/>
              <a:t>The Lord Loves Justice</a:t>
            </a:r>
          </a:p>
        </p:txBody>
      </p:sp>
      <p:grpSp>
        <p:nvGrpSpPr>
          <p:cNvPr id="16" name="Group 15">
            <a:extLst>
              <a:ext uri="{FF2B5EF4-FFF2-40B4-BE49-F238E27FC236}">
                <a16:creationId xmlns:a16="http://schemas.microsoft.com/office/drawing/2014/main" id="{B0CED441-B73B-4907-9AF2-614CEAC6A1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5422392" y="64008"/>
            <a:chExt cx="1178966" cy="232963"/>
          </a:xfrm>
        </p:grpSpPr>
        <p:sp>
          <p:nvSpPr>
            <p:cNvPr id="17" name="Rectangle 64">
              <a:extLst>
                <a:ext uri="{FF2B5EF4-FFF2-40B4-BE49-F238E27FC236}">
                  <a16:creationId xmlns:a16="http://schemas.microsoft.com/office/drawing/2014/main" id="{A03170C9-14E4-4D47-827E-51518FA9C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757EFF12-1826-499E-94C2-AF4400A664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20CC511B-2DB0-4523-82ED-40CCC5C7D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6CB93565-67D6-49DD-8D4E-4685AC81A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AE9D45A7-FFB3-4E69-A4EC-FAA3489B0E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A29467A6-0F59-4991-89B5-35408BD725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AA726CA1-9A94-4AF0-B9DD-3572C692A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EB03BD70-FD68-460B-A88B-005DAB5BED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C1040543-6AB1-4FE1-8946-59D0E7BB8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BEEF4851-38D3-48A2-B05D-269771626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DEC37F16-C638-42B2-AA09-CA5142D85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0AC31779-80E9-4BF3-9703-F63FE8094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D71CA5FF-D764-4C4E-8854-E5875684F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81A1FA9D-7285-4D42-ADF3-BC14114B27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A1E40F6A-5F88-46D9-A510-00D54F0B8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938C555D-926A-4092-966E-1BC7E455F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58D049FF-3E13-4E3E-A5BE-CF5253B8E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A16547CF-5B03-4E57-B466-A0FDCECADD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84C012C4-5959-40D5-8A7B-8542BD4B98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8C7DF75A-2C0D-4388-A295-397333ADBD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47839F55-E38F-4D81-BF21-CF0EFF5CFA3D}"/>
              </a:ext>
            </a:extLst>
          </p:cNvPr>
          <p:cNvSpPr>
            <a:spLocks noGrp="1"/>
          </p:cNvSpPr>
          <p:nvPr>
            <p:ph idx="1"/>
          </p:nvPr>
        </p:nvSpPr>
        <p:spPr>
          <a:xfrm>
            <a:off x="6421120" y="3852153"/>
            <a:ext cx="5100320" cy="2228906"/>
          </a:xfrm>
        </p:spPr>
        <p:txBody>
          <a:bodyPr anchor="ctr">
            <a:normAutofit/>
          </a:bodyPr>
          <a:lstStyle/>
          <a:p>
            <a:r>
              <a:rPr lang="en-US" sz="2200" dirty="0"/>
              <a:t>Sunday School 04/26/2020</a:t>
            </a:r>
          </a:p>
          <a:p>
            <a:pPr lvl="1"/>
            <a:r>
              <a:rPr lang="en-US" sz="1800" dirty="0"/>
              <a:t>Is. 61:8-11, 62:2-4</a:t>
            </a:r>
          </a:p>
          <a:p>
            <a:r>
              <a:rPr lang="en-US" sz="2200" dirty="0"/>
              <a:t>Supt. Bernard Verner</a:t>
            </a:r>
          </a:p>
          <a:p>
            <a:r>
              <a:rPr lang="en-US" sz="2200" dirty="0"/>
              <a:t>Asst. Supt. Dr. Crystal Williams</a:t>
            </a:r>
          </a:p>
        </p:txBody>
      </p:sp>
    </p:spTree>
    <p:extLst>
      <p:ext uri="{BB962C8B-B14F-4D97-AF65-F5344CB8AC3E}">
        <p14:creationId xmlns:p14="http://schemas.microsoft.com/office/powerpoint/2010/main" val="13698340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4F519EA-836C-4E21-87EE-CE7AB01863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26280"/>
            <a:ext cx="4449464" cy="2331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210685A-6235-45A7-850D-A6F555466E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3374" y="702944"/>
            <a:ext cx="5369325" cy="5586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66B3A4-1793-4175-852F-39820FA324F9}"/>
              </a:ext>
            </a:extLst>
          </p:cNvPr>
          <p:cNvSpPr>
            <a:spLocks noGrp="1"/>
          </p:cNvSpPr>
          <p:nvPr>
            <p:ph type="title"/>
          </p:nvPr>
        </p:nvSpPr>
        <p:spPr>
          <a:xfrm>
            <a:off x="1016805" y="1345958"/>
            <a:ext cx="4193196" cy="4166085"/>
          </a:xfrm>
        </p:spPr>
        <p:txBody>
          <a:bodyPr>
            <a:normAutofit/>
          </a:bodyPr>
          <a:lstStyle/>
          <a:p>
            <a:r>
              <a:rPr lang="en-US" sz="4600"/>
              <a:t>The Lord Loves Justice</a:t>
            </a:r>
          </a:p>
        </p:txBody>
      </p:sp>
      <p:grpSp>
        <p:nvGrpSpPr>
          <p:cNvPr id="14" name="Group 13">
            <a:extLst>
              <a:ext uri="{FF2B5EF4-FFF2-40B4-BE49-F238E27FC236}">
                <a16:creationId xmlns:a16="http://schemas.microsoft.com/office/drawing/2014/main" id="{C833A70A-9722-46F0-A5EB-C72F787470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864" y="3048506"/>
            <a:ext cx="630289" cy="765242"/>
            <a:chOff x="45711" y="3048506"/>
            <a:chExt cx="630289" cy="765242"/>
          </a:xfrm>
        </p:grpSpPr>
        <p:sp>
          <p:nvSpPr>
            <p:cNvPr id="15" name="Rectangle 2">
              <a:extLst>
                <a:ext uri="{FF2B5EF4-FFF2-40B4-BE49-F238E27FC236}">
                  <a16:creationId xmlns:a16="http://schemas.microsoft.com/office/drawing/2014/main" id="{0E424FCE-3213-4BEE-A1E8-B7E8AEA5A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59">
              <a:extLst>
                <a:ext uri="{FF2B5EF4-FFF2-40B4-BE49-F238E27FC236}">
                  <a16:creationId xmlns:a16="http://schemas.microsoft.com/office/drawing/2014/main" id="{5EE95433-383A-45BD-BFCA-833B8F0AE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2">
              <a:extLst>
                <a:ext uri="{FF2B5EF4-FFF2-40B4-BE49-F238E27FC236}">
                  <a16:creationId xmlns:a16="http://schemas.microsoft.com/office/drawing/2014/main" id="{2EEA944D-C4D5-48D7-804D-86BE8AFC86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4">
              <a:extLst>
                <a:ext uri="{FF2B5EF4-FFF2-40B4-BE49-F238E27FC236}">
                  <a16:creationId xmlns:a16="http://schemas.microsoft.com/office/drawing/2014/main" id="{F3FCE305-3F55-48BF-8549-01E0364C86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6">
              <a:extLst>
                <a:ext uri="{FF2B5EF4-FFF2-40B4-BE49-F238E27FC236}">
                  <a16:creationId xmlns:a16="http://schemas.microsoft.com/office/drawing/2014/main" id="{23D7F518-6C41-4C3F-9060-C9FE0B1D4C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2">
              <a:extLst>
                <a:ext uri="{FF2B5EF4-FFF2-40B4-BE49-F238E27FC236}">
                  <a16:creationId xmlns:a16="http://schemas.microsoft.com/office/drawing/2014/main" id="{3B93E94B-19C7-49C9-A135-582F72B1A2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59">
              <a:extLst>
                <a:ext uri="{FF2B5EF4-FFF2-40B4-BE49-F238E27FC236}">
                  <a16:creationId xmlns:a16="http://schemas.microsoft.com/office/drawing/2014/main" id="{FEF28287-3D78-44FC-8C53-70755EAF6F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2">
              <a:extLst>
                <a:ext uri="{FF2B5EF4-FFF2-40B4-BE49-F238E27FC236}">
                  <a16:creationId xmlns:a16="http://schemas.microsoft.com/office/drawing/2014/main" id="{2E8ECBA7-D5B5-48AD-9108-4EB4FB5AAF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69CDB17F-9370-4BDB-AF7D-0C10664AF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65D03FDE-4254-4CCB-ACA1-CCF9ED99A1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
              <a:extLst>
                <a:ext uri="{FF2B5EF4-FFF2-40B4-BE49-F238E27FC236}">
                  <a16:creationId xmlns:a16="http://schemas.microsoft.com/office/drawing/2014/main" id="{406E5C16-E87A-48D6-808A-4E99A9FA2A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59">
              <a:extLst>
                <a:ext uri="{FF2B5EF4-FFF2-40B4-BE49-F238E27FC236}">
                  <a16:creationId xmlns:a16="http://schemas.microsoft.com/office/drawing/2014/main" id="{DD6696B0-7715-471B-835A-DA4F6E0B54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2">
              <a:extLst>
                <a:ext uri="{FF2B5EF4-FFF2-40B4-BE49-F238E27FC236}">
                  <a16:creationId xmlns:a16="http://schemas.microsoft.com/office/drawing/2014/main" id="{7B7BE224-1A69-42AA-9C1C-29ADE08B27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F4CBB296-B6FF-43BA-A2F1-471A7D6A32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7B9B8F5E-97B1-4CC6-A25F-0406AF9F80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
              <a:extLst>
                <a:ext uri="{FF2B5EF4-FFF2-40B4-BE49-F238E27FC236}">
                  <a16:creationId xmlns:a16="http://schemas.microsoft.com/office/drawing/2014/main" id="{9EB4DAA2-343C-4239-A2B2-D2412770B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59">
              <a:extLst>
                <a:ext uri="{FF2B5EF4-FFF2-40B4-BE49-F238E27FC236}">
                  <a16:creationId xmlns:a16="http://schemas.microsoft.com/office/drawing/2014/main" id="{8D6B2AAD-8F5E-4D57-B2E6-7DBB7953C6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2">
              <a:extLst>
                <a:ext uri="{FF2B5EF4-FFF2-40B4-BE49-F238E27FC236}">
                  <a16:creationId xmlns:a16="http://schemas.microsoft.com/office/drawing/2014/main" id="{9CE95F93-6BC5-4616-9F8D-B941B4B8F1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A8C3D8DE-DC76-487C-8C2A-7684D5C9E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56088CB5-E2A8-49A4-8AB5-6D5463E03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2">
              <a:extLst>
                <a:ext uri="{FF2B5EF4-FFF2-40B4-BE49-F238E27FC236}">
                  <a16:creationId xmlns:a16="http://schemas.microsoft.com/office/drawing/2014/main" id="{372F50F8-8B88-48EF-B21C-B5B264262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59">
              <a:extLst>
                <a:ext uri="{FF2B5EF4-FFF2-40B4-BE49-F238E27FC236}">
                  <a16:creationId xmlns:a16="http://schemas.microsoft.com/office/drawing/2014/main" id="{37008499-DF9A-4230-BE00-35B862316E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2">
              <a:extLst>
                <a:ext uri="{FF2B5EF4-FFF2-40B4-BE49-F238E27FC236}">
                  <a16:creationId xmlns:a16="http://schemas.microsoft.com/office/drawing/2014/main" id="{BCEE48F0-E436-451D-A5FE-0D818D19E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4">
              <a:extLst>
                <a:ext uri="{FF2B5EF4-FFF2-40B4-BE49-F238E27FC236}">
                  <a16:creationId xmlns:a16="http://schemas.microsoft.com/office/drawing/2014/main" id="{6852656E-1E8F-41F9-900D-8E8CC1B2B9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6">
              <a:extLst>
                <a:ext uri="{FF2B5EF4-FFF2-40B4-BE49-F238E27FC236}">
                  <a16:creationId xmlns:a16="http://schemas.microsoft.com/office/drawing/2014/main" id="{489DA605-39DD-45FD-9796-12A36B23B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826717B8-9FD6-4D04-88C0-64FF5E2C480D}"/>
              </a:ext>
            </a:extLst>
          </p:cNvPr>
          <p:cNvSpPr>
            <a:spLocks noGrp="1"/>
          </p:cNvSpPr>
          <p:nvPr>
            <p:ph idx="1"/>
          </p:nvPr>
        </p:nvSpPr>
        <p:spPr>
          <a:xfrm>
            <a:off x="6229734" y="750307"/>
            <a:ext cx="5369326" cy="5357387"/>
          </a:xfrm>
        </p:spPr>
        <p:txBody>
          <a:bodyPr anchor="ctr">
            <a:normAutofit/>
          </a:bodyPr>
          <a:lstStyle/>
          <a:p>
            <a:r>
              <a:rPr lang="en-US" sz="2200" b="1" dirty="0"/>
              <a:t>Bible Basis</a:t>
            </a:r>
            <a:r>
              <a:rPr lang="en-US" sz="2200" dirty="0"/>
              <a:t>: Isaiah 61:8-11, 62:2-4</a:t>
            </a:r>
          </a:p>
          <a:p>
            <a:endParaRPr lang="en-US" sz="2200" dirty="0"/>
          </a:p>
          <a:p>
            <a:r>
              <a:rPr lang="en-US" sz="2200" b="1" dirty="0"/>
              <a:t>Bible Truth</a:t>
            </a:r>
            <a:r>
              <a:rPr lang="en-US" sz="2200" dirty="0"/>
              <a:t>: The Lord promises to place His love and justice on the of Israel.</a:t>
            </a:r>
          </a:p>
          <a:p>
            <a:endParaRPr lang="en-US" sz="2200" dirty="0"/>
          </a:p>
          <a:p>
            <a:r>
              <a:rPr lang="en-US" sz="2200" b="1" dirty="0"/>
              <a:t>Memory Verse</a:t>
            </a:r>
            <a:r>
              <a:rPr lang="en-US" sz="2200" dirty="0"/>
              <a:t>: “For I the LORD love judgement, I hate robbery for burnt offering: and I will direct their work in truth, and I will make an everlasting covenant with them” (Isaiah 61:8)</a:t>
            </a:r>
          </a:p>
        </p:txBody>
      </p:sp>
    </p:spTree>
    <p:extLst>
      <p:ext uri="{BB962C8B-B14F-4D97-AF65-F5344CB8AC3E}">
        <p14:creationId xmlns:p14="http://schemas.microsoft.com/office/powerpoint/2010/main" val="19023058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DD926EC-6F88-4D89-9AED-1C4C1AC00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3125" y="0"/>
            <a:ext cx="4624175" cy="68579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210685A-6235-45A7-850D-A6F555466E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3939" y="1294357"/>
            <a:ext cx="4354591" cy="42998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57351F-8289-4E55-A136-4C8E800DDD76}"/>
              </a:ext>
            </a:extLst>
          </p:cNvPr>
          <p:cNvSpPr>
            <a:spLocks noGrp="1"/>
          </p:cNvSpPr>
          <p:nvPr>
            <p:ph type="title"/>
          </p:nvPr>
        </p:nvSpPr>
        <p:spPr>
          <a:xfrm>
            <a:off x="1329991" y="1590420"/>
            <a:ext cx="3750009" cy="3706176"/>
          </a:xfrm>
        </p:spPr>
        <p:txBody>
          <a:bodyPr>
            <a:normAutofit/>
          </a:bodyPr>
          <a:lstStyle/>
          <a:p>
            <a:r>
              <a:rPr lang="en-US" sz="4800">
                <a:solidFill>
                  <a:srgbClr val="FFFFFF"/>
                </a:solidFill>
              </a:rPr>
              <a:t>The Lord Loves Justice</a:t>
            </a:r>
          </a:p>
        </p:txBody>
      </p:sp>
      <p:grpSp>
        <p:nvGrpSpPr>
          <p:cNvPr id="14" name="Group 13">
            <a:extLst>
              <a:ext uri="{FF2B5EF4-FFF2-40B4-BE49-F238E27FC236}">
                <a16:creationId xmlns:a16="http://schemas.microsoft.com/office/drawing/2014/main" id="{C4218787-E6A4-4B80-9264-401AC864C8A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73418" y="44817"/>
            <a:ext cx="233303" cy="772404"/>
            <a:chOff x="11873418" y="44817"/>
            <a:chExt cx="233303" cy="772404"/>
          </a:xfrm>
        </p:grpSpPr>
        <p:sp>
          <p:nvSpPr>
            <p:cNvPr id="15" name="Rectangle 64">
              <a:extLst>
                <a:ext uri="{FF2B5EF4-FFF2-40B4-BE49-F238E27FC236}">
                  <a16:creationId xmlns:a16="http://schemas.microsoft.com/office/drawing/2014/main" id="{E8D92D4B-FC8B-42FF-B330-0F8187AC3D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3605" y="461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6">
              <a:extLst>
                <a:ext uri="{FF2B5EF4-FFF2-40B4-BE49-F238E27FC236}">
                  <a16:creationId xmlns:a16="http://schemas.microsoft.com/office/drawing/2014/main" id="{869243D1-5ECC-4158-BE71-994C8E28B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115" y="46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4">
              <a:extLst>
                <a:ext uri="{FF2B5EF4-FFF2-40B4-BE49-F238E27FC236}">
                  <a16:creationId xmlns:a16="http://schemas.microsoft.com/office/drawing/2014/main" id="{583EC76E-F083-4CE1-90B9-47FC1D1E9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7566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861FCA8D-7CF4-4590-B46C-8F2B370864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7566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DEEF5F38-8CFF-417E-B899-740E109DA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6145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1837D591-5DC3-4A27-9E9B-3A93872A03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6145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B98A7C6D-12D7-49AB-8E8B-7BC954B57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472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1AAD20C8-6762-4AB5-BD26-06463554A8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472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60485315-0687-4ACA-B1DF-9CE5AB60F7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330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B2F9618A-491F-4482-B3D4-6CAF4AD231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330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10591CF4-DE73-4D41-BD78-673B25A1F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188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93131C7D-7D49-4E72-B658-E7EA18C7DF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188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0CAE4406-0262-4B0E-8BEC-062D5079F2E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87925" y="3500294"/>
            <a:ext cx="2177162" cy="2376595"/>
            <a:chOff x="687925" y="3500294"/>
            <a:chExt cx="2177162" cy="2376595"/>
          </a:xfrm>
        </p:grpSpPr>
        <p:sp>
          <p:nvSpPr>
            <p:cNvPr id="29" name="Rectangle 66">
              <a:extLst>
                <a:ext uri="{FF2B5EF4-FFF2-40B4-BE49-F238E27FC236}">
                  <a16:creationId xmlns:a16="http://schemas.microsoft.com/office/drawing/2014/main" id="{0BE25EBE-2473-4625-9D81-5EDE8A32F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61132" y="4352155"/>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4C85784B-25A9-4F3C-B8CE-EA0C5779F6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61132" y="4210042"/>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55ED6F17-088A-41BA-9F01-84968C5EF9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61132" y="4067927"/>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A40E996A-42E5-41A5-9731-A46B526A85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61132" y="3931920"/>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C23FD45B-66A6-4474-81CD-7A809E085C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61132" y="4773168"/>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F6EC6478-1D4B-4340-8815-5C18CAF806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61132" y="4636383"/>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230A3B7D-0A66-4C78-89FA-72B6EE2AB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61132" y="4494269"/>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E8512C95-82DE-4518-81DF-4444A8A0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687396" y="4352154"/>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84EB4443-5599-4A23-A9B9-E671EF25B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687396" y="4210040"/>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6">
              <a:extLst>
                <a:ext uri="{FF2B5EF4-FFF2-40B4-BE49-F238E27FC236}">
                  <a16:creationId xmlns:a16="http://schemas.microsoft.com/office/drawing/2014/main" id="{9847B105-F8EE-4AD6-8D3E-A13574ED47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687396" y="4067926"/>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6">
              <a:extLst>
                <a:ext uri="{FF2B5EF4-FFF2-40B4-BE49-F238E27FC236}">
                  <a16:creationId xmlns:a16="http://schemas.microsoft.com/office/drawing/2014/main" id="{9E161F6D-8FCB-4AA1-BF41-7B5E2EFA12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687396" y="4636382"/>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6">
              <a:extLst>
                <a:ext uri="{FF2B5EF4-FFF2-40B4-BE49-F238E27FC236}">
                  <a16:creationId xmlns:a16="http://schemas.microsoft.com/office/drawing/2014/main" id="{ECB8CF2A-176B-457D-B031-3DAF2199D2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687396" y="4494268"/>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6">
              <a:extLst>
                <a:ext uri="{FF2B5EF4-FFF2-40B4-BE49-F238E27FC236}">
                  <a16:creationId xmlns:a16="http://schemas.microsoft.com/office/drawing/2014/main" id="{C0C6D01D-0808-4CBC-940B-C461568D21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687396" y="3931920"/>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6">
              <a:extLst>
                <a:ext uri="{FF2B5EF4-FFF2-40B4-BE49-F238E27FC236}">
                  <a16:creationId xmlns:a16="http://schemas.microsoft.com/office/drawing/2014/main" id="{1CA7902B-E443-4797-A93B-A93A949F1F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61132" y="3794760"/>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59">
              <a:extLst>
                <a:ext uri="{FF2B5EF4-FFF2-40B4-BE49-F238E27FC236}">
                  <a16:creationId xmlns:a16="http://schemas.microsoft.com/office/drawing/2014/main" id="{08F0FEF6-7627-483C-BA94-92001F20A8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61132" y="4921933"/>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62">
              <a:extLst>
                <a:ext uri="{FF2B5EF4-FFF2-40B4-BE49-F238E27FC236}">
                  <a16:creationId xmlns:a16="http://schemas.microsoft.com/office/drawing/2014/main" id="{7CF4CD8E-FB24-42DF-B2D7-4F857B5663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687396" y="4921933"/>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59">
              <a:extLst>
                <a:ext uri="{FF2B5EF4-FFF2-40B4-BE49-F238E27FC236}">
                  <a16:creationId xmlns:a16="http://schemas.microsoft.com/office/drawing/2014/main" id="{5CE034BB-E736-4D74-84F1-783DD31B17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687396" y="4775393"/>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62">
              <a:extLst>
                <a:ext uri="{FF2B5EF4-FFF2-40B4-BE49-F238E27FC236}">
                  <a16:creationId xmlns:a16="http://schemas.microsoft.com/office/drawing/2014/main" id="{429B2E63-7610-4DFC-B121-C5642CC071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61132" y="3500823"/>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64">
              <a:extLst>
                <a:ext uri="{FF2B5EF4-FFF2-40B4-BE49-F238E27FC236}">
                  <a16:creationId xmlns:a16="http://schemas.microsoft.com/office/drawing/2014/main" id="{85BCDD98-AEF8-48C7-AD36-1A0172DBDC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687396" y="3500823"/>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59">
              <a:extLst>
                <a:ext uri="{FF2B5EF4-FFF2-40B4-BE49-F238E27FC236}">
                  <a16:creationId xmlns:a16="http://schemas.microsoft.com/office/drawing/2014/main" id="{22BBA9F2-4CD7-4D04-80F2-7E6C97D24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61132" y="3648456"/>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62">
              <a:extLst>
                <a:ext uri="{FF2B5EF4-FFF2-40B4-BE49-F238E27FC236}">
                  <a16:creationId xmlns:a16="http://schemas.microsoft.com/office/drawing/2014/main" id="{B4DFFE8A-CECA-411B-A74F-CDC69B42D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687396" y="3648456"/>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59">
              <a:extLst>
                <a:ext uri="{FF2B5EF4-FFF2-40B4-BE49-F238E27FC236}">
                  <a16:creationId xmlns:a16="http://schemas.microsoft.com/office/drawing/2014/main" id="{683A399D-CB9B-4BF4-A5B1-11F1AEC61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687396" y="3794760"/>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9">
              <a:extLst>
                <a:ext uri="{FF2B5EF4-FFF2-40B4-BE49-F238E27FC236}">
                  <a16:creationId xmlns:a16="http://schemas.microsoft.com/office/drawing/2014/main" id="{4E95862A-9101-42E7-A4DC-5490427268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61132" y="5073893"/>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62">
              <a:extLst>
                <a:ext uri="{FF2B5EF4-FFF2-40B4-BE49-F238E27FC236}">
                  <a16:creationId xmlns:a16="http://schemas.microsoft.com/office/drawing/2014/main" id="{758879BB-61F7-4656-A949-942918E8D8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687396" y="5073893"/>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9">
              <a:extLst>
                <a:ext uri="{FF2B5EF4-FFF2-40B4-BE49-F238E27FC236}">
                  <a16:creationId xmlns:a16="http://schemas.microsoft.com/office/drawing/2014/main" id="{B239065E-174C-4E55-8F08-753D01637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61132" y="5221299"/>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62">
              <a:extLst>
                <a:ext uri="{FF2B5EF4-FFF2-40B4-BE49-F238E27FC236}">
                  <a16:creationId xmlns:a16="http://schemas.microsoft.com/office/drawing/2014/main" id="{EFC1C157-65C2-4364-A98C-4990B2F2E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687396" y="5221299"/>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66">
              <a:extLst>
                <a:ext uri="{FF2B5EF4-FFF2-40B4-BE49-F238E27FC236}">
                  <a16:creationId xmlns:a16="http://schemas.microsoft.com/office/drawing/2014/main" id="{5B789995-3066-4FA5-845A-2F5D04CCF4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61132" y="5368933"/>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9">
              <a:extLst>
                <a:ext uri="{FF2B5EF4-FFF2-40B4-BE49-F238E27FC236}">
                  <a16:creationId xmlns:a16="http://schemas.microsoft.com/office/drawing/2014/main" id="{48D0AFE9-5F16-4241-AC7C-7815B2E077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61132" y="5512369"/>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62">
              <a:extLst>
                <a:ext uri="{FF2B5EF4-FFF2-40B4-BE49-F238E27FC236}">
                  <a16:creationId xmlns:a16="http://schemas.microsoft.com/office/drawing/2014/main" id="{E7D8F4CC-AEDD-40CE-AF57-C53FBB7A19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687396" y="5512369"/>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9">
              <a:extLst>
                <a:ext uri="{FF2B5EF4-FFF2-40B4-BE49-F238E27FC236}">
                  <a16:creationId xmlns:a16="http://schemas.microsoft.com/office/drawing/2014/main" id="{18F6C01C-7A92-4BE3-818D-3F02C454A2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687396" y="5365829"/>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2">
              <a:extLst>
                <a:ext uri="{FF2B5EF4-FFF2-40B4-BE49-F238E27FC236}">
                  <a16:creationId xmlns:a16="http://schemas.microsoft.com/office/drawing/2014/main" id="{71381134-C199-45DE-9024-0D1AC8B89B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766051" y="5669280"/>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09F386DF-8974-452C-BFA1-69DF9C703F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584933" y="5669280"/>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2">
              <a:extLst>
                <a:ext uri="{FF2B5EF4-FFF2-40B4-BE49-F238E27FC236}">
                  <a16:creationId xmlns:a16="http://schemas.microsoft.com/office/drawing/2014/main" id="{D7FD2F1B-CA10-4903-A67B-CD12CBD94F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403813" y="5669280"/>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4">
              <a:extLst>
                <a:ext uri="{FF2B5EF4-FFF2-40B4-BE49-F238E27FC236}">
                  <a16:creationId xmlns:a16="http://schemas.microsoft.com/office/drawing/2014/main" id="{F02D9C27-503C-4DAD-B837-941FCF103A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22694" y="5669280"/>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6">
              <a:extLst>
                <a:ext uri="{FF2B5EF4-FFF2-40B4-BE49-F238E27FC236}">
                  <a16:creationId xmlns:a16="http://schemas.microsoft.com/office/drawing/2014/main" id="{3CCA7722-F576-4945-8C4A-BACD724493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041575" y="5669280"/>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4">
              <a:extLst>
                <a:ext uri="{FF2B5EF4-FFF2-40B4-BE49-F238E27FC236}">
                  <a16:creationId xmlns:a16="http://schemas.microsoft.com/office/drawing/2014/main" id="{1EF4D814-1A34-4454-86B3-72E5857D28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113298" y="5669280"/>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6">
              <a:extLst>
                <a:ext uri="{FF2B5EF4-FFF2-40B4-BE49-F238E27FC236}">
                  <a16:creationId xmlns:a16="http://schemas.microsoft.com/office/drawing/2014/main" id="{2A65427A-F6F4-4FCC-AD60-F2789FA15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932179" y="5669280"/>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59">
              <a:extLst>
                <a:ext uri="{FF2B5EF4-FFF2-40B4-BE49-F238E27FC236}">
                  <a16:creationId xmlns:a16="http://schemas.microsoft.com/office/drawing/2014/main" id="{893BAA80-E8EA-4FC0-BB91-7CD2E10F28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61132" y="5669280"/>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2">
              <a:extLst>
                <a:ext uri="{FF2B5EF4-FFF2-40B4-BE49-F238E27FC236}">
                  <a16:creationId xmlns:a16="http://schemas.microsoft.com/office/drawing/2014/main" id="{9E269127-5C6B-4DD7-9A77-F55B7D933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687396" y="5669280"/>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2">
              <a:extLst>
                <a:ext uri="{FF2B5EF4-FFF2-40B4-BE49-F238E27FC236}">
                  <a16:creationId xmlns:a16="http://schemas.microsoft.com/office/drawing/2014/main" id="{B9F0C615-B92F-4B29-8030-9F0C233BCD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456536" y="5669280"/>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59">
              <a:extLst>
                <a:ext uri="{FF2B5EF4-FFF2-40B4-BE49-F238E27FC236}">
                  <a16:creationId xmlns:a16="http://schemas.microsoft.com/office/drawing/2014/main" id="{2D38AC94-BAD6-4D06-AF56-796E4AE195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75417" y="5669280"/>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4">
              <a:extLst>
                <a:ext uri="{FF2B5EF4-FFF2-40B4-BE49-F238E27FC236}">
                  <a16:creationId xmlns:a16="http://schemas.microsoft.com/office/drawing/2014/main" id="{5D6F1198-459C-4B24-9582-07EF3DE36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803783" y="5669280"/>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66">
              <a:extLst>
                <a:ext uri="{FF2B5EF4-FFF2-40B4-BE49-F238E27FC236}">
                  <a16:creationId xmlns:a16="http://schemas.microsoft.com/office/drawing/2014/main" id="{F9E7312F-1213-4731-981F-910D89C420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622663" y="5669280"/>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2">
              <a:extLst>
                <a:ext uri="{FF2B5EF4-FFF2-40B4-BE49-F238E27FC236}">
                  <a16:creationId xmlns:a16="http://schemas.microsoft.com/office/drawing/2014/main" id="{85393A61-B875-4502-B39A-FF198FDBC5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762372" y="5815584"/>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59">
              <a:extLst>
                <a:ext uri="{FF2B5EF4-FFF2-40B4-BE49-F238E27FC236}">
                  <a16:creationId xmlns:a16="http://schemas.microsoft.com/office/drawing/2014/main" id="{5ECD7F79-6A5F-4C71-AF0C-EFD525A0FC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581254" y="5815584"/>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62">
              <a:extLst>
                <a:ext uri="{FF2B5EF4-FFF2-40B4-BE49-F238E27FC236}">
                  <a16:creationId xmlns:a16="http://schemas.microsoft.com/office/drawing/2014/main" id="{D42B9D4E-A32F-4275-8EB9-94BC9F953D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400134" y="5815584"/>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64">
              <a:extLst>
                <a:ext uri="{FF2B5EF4-FFF2-40B4-BE49-F238E27FC236}">
                  <a16:creationId xmlns:a16="http://schemas.microsoft.com/office/drawing/2014/main" id="{29A2EA8A-64FC-403B-91E3-CFA956B15A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19016" y="5815584"/>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66">
              <a:extLst>
                <a:ext uri="{FF2B5EF4-FFF2-40B4-BE49-F238E27FC236}">
                  <a16:creationId xmlns:a16="http://schemas.microsoft.com/office/drawing/2014/main" id="{3563E01D-1F33-4568-9B64-199F5EEE54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037896" y="5815584"/>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64">
              <a:extLst>
                <a:ext uri="{FF2B5EF4-FFF2-40B4-BE49-F238E27FC236}">
                  <a16:creationId xmlns:a16="http://schemas.microsoft.com/office/drawing/2014/main" id="{55C06EC6-E524-4AB4-8F99-7BD4E265D6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109620" y="5815584"/>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66">
              <a:extLst>
                <a:ext uri="{FF2B5EF4-FFF2-40B4-BE49-F238E27FC236}">
                  <a16:creationId xmlns:a16="http://schemas.microsoft.com/office/drawing/2014/main" id="{43981652-0492-4F9B-AB42-5EF3F9DB9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928500" y="5815584"/>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59">
              <a:extLst>
                <a:ext uri="{FF2B5EF4-FFF2-40B4-BE49-F238E27FC236}">
                  <a16:creationId xmlns:a16="http://schemas.microsoft.com/office/drawing/2014/main" id="{1CB61193-4C8B-4BF7-9E45-1D2376B441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61132" y="5815584"/>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62">
              <a:extLst>
                <a:ext uri="{FF2B5EF4-FFF2-40B4-BE49-F238E27FC236}">
                  <a16:creationId xmlns:a16="http://schemas.microsoft.com/office/drawing/2014/main" id="{24935050-11C3-47FD-A1D2-949061524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687396" y="5815584"/>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2">
              <a:extLst>
                <a:ext uri="{FF2B5EF4-FFF2-40B4-BE49-F238E27FC236}">
                  <a16:creationId xmlns:a16="http://schemas.microsoft.com/office/drawing/2014/main" id="{1C67AECA-86A6-41C9-842D-4DF8F11C7F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452857" y="5815584"/>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59">
              <a:extLst>
                <a:ext uri="{FF2B5EF4-FFF2-40B4-BE49-F238E27FC236}">
                  <a16:creationId xmlns:a16="http://schemas.microsoft.com/office/drawing/2014/main" id="{8917EBA8-92D8-4CED-8AD7-C27D66E2DC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71738" y="5815584"/>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64">
              <a:extLst>
                <a:ext uri="{FF2B5EF4-FFF2-40B4-BE49-F238E27FC236}">
                  <a16:creationId xmlns:a16="http://schemas.microsoft.com/office/drawing/2014/main" id="{045BF9E8-281A-480D-AE50-5C850990D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800104" y="5815584"/>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66">
              <a:extLst>
                <a:ext uri="{FF2B5EF4-FFF2-40B4-BE49-F238E27FC236}">
                  <a16:creationId xmlns:a16="http://schemas.microsoft.com/office/drawing/2014/main" id="{3311767B-5796-44F1-86DB-C08467F41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618985" y="5815584"/>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C16B3655-AC37-4A0D-A515-BD63EC5F5F3F}"/>
              </a:ext>
            </a:extLst>
          </p:cNvPr>
          <p:cNvSpPr>
            <a:spLocks noGrp="1"/>
          </p:cNvSpPr>
          <p:nvPr>
            <p:ph idx="1"/>
          </p:nvPr>
        </p:nvSpPr>
        <p:spPr>
          <a:xfrm>
            <a:off x="6312596" y="1157201"/>
            <a:ext cx="5002191" cy="4543599"/>
          </a:xfrm>
        </p:spPr>
        <p:txBody>
          <a:bodyPr anchor="ctr">
            <a:normAutofit/>
          </a:bodyPr>
          <a:lstStyle/>
          <a:p>
            <a:r>
              <a:rPr lang="en-US" sz="1800">
                <a:solidFill>
                  <a:schemeClr val="bg1"/>
                </a:solidFill>
              </a:rPr>
              <a:t>Lesson Aim: By the end of this lesson, we will: </a:t>
            </a:r>
          </a:p>
          <a:p>
            <a:pPr marL="0" indent="0">
              <a:buNone/>
            </a:pPr>
            <a:endParaRPr lang="en-US" sz="1800">
              <a:solidFill>
                <a:schemeClr val="bg1"/>
              </a:solidFill>
            </a:endParaRPr>
          </a:p>
          <a:p>
            <a:pPr marL="571500" indent="-571500">
              <a:buFont typeface="+mj-lt"/>
              <a:buAutoNum type="romanUcPeriod"/>
            </a:pPr>
            <a:r>
              <a:rPr lang="en-US" sz="1800" b="1" i="1">
                <a:solidFill>
                  <a:schemeClr val="bg1"/>
                </a:solidFill>
              </a:rPr>
              <a:t>EXPLAIN</a:t>
            </a:r>
            <a:r>
              <a:rPr lang="en-US" sz="1800">
                <a:solidFill>
                  <a:schemeClr val="bg1"/>
                </a:solidFill>
              </a:rPr>
              <a:t> the hope of vindication for the righteous and faithful;</a:t>
            </a:r>
          </a:p>
          <a:p>
            <a:pPr marL="571500" indent="-571500">
              <a:buFont typeface="+mj-lt"/>
              <a:buAutoNum type="romanUcPeriod"/>
            </a:pPr>
            <a:r>
              <a:rPr lang="en-US" sz="1800" b="1" i="1">
                <a:solidFill>
                  <a:schemeClr val="bg1"/>
                </a:solidFill>
              </a:rPr>
              <a:t>VALUE</a:t>
            </a:r>
            <a:r>
              <a:rPr lang="en-US" sz="1800">
                <a:solidFill>
                  <a:schemeClr val="bg1"/>
                </a:solidFill>
              </a:rPr>
              <a:t> salvation and restoration for God’s people; and</a:t>
            </a:r>
          </a:p>
          <a:p>
            <a:pPr marL="571500" indent="-571500">
              <a:buFont typeface="+mj-lt"/>
              <a:buAutoNum type="romanUcPeriod"/>
            </a:pPr>
            <a:r>
              <a:rPr lang="en-US" sz="1800" b="1" i="1">
                <a:solidFill>
                  <a:schemeClr val="bg1"/>
                </a:solidFill>
              </a:rPr>
              <a:t>COMMIT</a:t>
            </a:r>
            <a:r>
              <a:rPr lang="en-US" sz="1800">
                <a:solidFill>
                  <a:schemeClr val="bg1"/>
                </a:solidFill>
              </a:rPr>
              <a:t> to make just decisions in everyday life.</a:t>
            </a:r>
          </a:p>
          <a:p>
            <a:pPr marL="0" indent="0">
              <a:buNone/>
            </a:pPr>
            <a:endParaRPr lang="en-US" sz="1800">
              <a:solidFill>
                <a:schemeClr val="bg1"/>
              </a:solidFill>
            </a:endParaRPr>
          </a:p>
        </p:txBody>
      </p:sp>
    </p:spTree>
    <p:extLst>
      <p:ext uri="{BB962C8B-B14F-4D97-AF65-F5344CB8AC3E}">
        <p14:creationId xmlns:p14="http://schemas.microsoft.com/office/powerpoint/2010/main" val="22857332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4F519EA-836C-4E21-87EE-CE7AB01863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26280"/>
            <a:ext cx="4449464" cy="2331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210685A-6235-45A7-850D-A6F555466E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3374" y="702944"/>
            <a:ext cx="5369325" cy="5586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47B9B4-37A1-4C9E-AA85-BE3804A9C624}"/>
              </a:ext>
            </a:extLst>
          </p:cNvPr>
          <p:cNvSpPr>
            <a:spLocks noGrp="1"/>
          </p:cNvSpPr>
          <p:nvPr>
            <p:ph type="title"/>
          </p:nvPr>
        </p:nvSpPr>
        <p:spPr>
          <a:xfrm>
            <a:off x="1016805" y="1345958"/>
            <a:ext cx="4193196" cy="4166085"/>
          </a:xfrm>
        </p:spPr>
        <p:txBody>
          <a:bodyPr>
            <a:normAutofit/>
          </a:bodyPr>
          <a:lstStyle/>
          <a:p>
            <a:r>
              <a:rPr lang="en-US" sz="4600"/>
              <a:t>The Lord Love Justice</a:t>
            </a:r>
          </a:p>
        </p:txBody>
      </p:sp>
      <p:grpSp>
        <p:nvGrpSpPr>
          <p:cNvPr id="14" name="Group 13">
            <a:extLst>
              <a:ext uri="{FF2B5EF4-FFF2-40B4-BE49-F238E27FC236}">
                <a16:creationId xmlns:a16="http://schemas.microsoft.com/office/drawing/2014/main" id="{C833A70A-9722-46F0-A5EB-C72F787470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864" y="3048506"/>
            <a:ext cx="630289" cy="765242"/>
            <a:chOff x="45711" y="3048506"/>
            <a:chExt cx="630289" cy="765242"/>
          </a:xfrm>
        </p:grpSpPr>
        <p:sp>
          <p:nvSpPr>
            <p:cNvPr id="15" name="Rectangle 2">
              <a:extLst>
                <a:ext uri="{FF2B5EF4-FFF2-40B4-BE49-F238E27FC236}">
                  <a16:creationId xmlns:a16="http://schemas.microsoft.com/office/drawing/2014/main" id="{0E424FCE-3213-4BEE-A1E8-B7E8AEA5A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59">
              <a:extLst>
                <a:ext uri="{FF2B5EF4-FFF2-40B4-BE49-F238E27FC236}">
                  <a16:creationId xmlns:a16="http://schemas.microsoft.com/office/drawing/2014/main" id="{5EE95433-383A-45BD-BFCA-833B8F0AE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2">
              <a:extLst>
                <a:ext uri="{FF2B5EF4-FFF2-40B4-BE49-F238E27FC236}">
                  <a16:creationId xmlns:a16="http://schemas.microsoft.com/office/drawing/2014/main" id="{2EEA944D-C4D5-48D7-804D-86BE8AFC86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4">
              <a:extLst>
                <a:ext uri="{FF2B5EF4-FFF2-40B4-BE49-F238E27FC236}">
                  <a16:creationId xmlns:a16="http://schemas.microsoft.com/office/drawing/2014/main" id="{F3FCE305-3F55-48BF-8549-01E0364C86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6">
              <a:extLst>
                <a:ext uri="{FF2B5EF4-FFF2-40B4-BE49-F238E27FC236}">
                  <a16:creationId xmlns:a16="http://schemas.microsoft.com/office/drawing/2014/main" id="{23D7F518-6C41-4C3F-9060-C9FE0B1D4C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2">
              <a:extLst>
                <a:ext uri="{FF2B5EF4-FFF2-40B4-BE49-F238E27FC236}">
                  <a16:creationId xmlns:a16="http://schemas.microsoft.com/office/drawing/2014/main" id="{3B93E94B-19C7-49C9-A135-582F72B1A2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59">
              <a:extLst>
                <a:ext uri="{FF2B5EF4-FFF2-40B4-BE49-F238E27FC236}">
                  <a16:creationId xmlns:a16="http://schemas.microsoft.com/office/drawing/2014/main" id="{FEF28287-3D78-44FC-8C53-70755EAF6F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2">
              <a:extLst>
                <a:ext uri="{FF2B5EF4-FFF2-40B4-BE49-F238E27FC236}">
                  <a16:creationId xmlns:a16="http://schemas.microsoft.com/office/drawing/2014/main" id="{2E8ECBA7-D5B5-48AD-9108-4EB4FB5AAF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69CDB17F-9370-4BDB-AF7D-0C10664AF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65D03FDE-4254-4CCB-ACA1-CCF9ED99A1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
              <a:extLst>
                <a:ext uri="{FF2B5EF4-FFF2-40B4-BE49-F238E27FC236}">
                  <a16:creationId xmlns:a16="http://schemas.microsoft.com/office/drawing/2014/main" id="{406E5C16-E87A-48D6-808A-4E99A9FA2A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59">
              <a:extLst>
                <a:ext uri="{FF2B5EF4-FFF2-40B4-BE49-F238E27FC236}">
                  <a16:creationId xmlns:a16="http://schemas.microsoft.com/office/drawing/2014/main" id="{DD6696B0-7715-471B-835A-DA4F6E0B54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2">
              <a:extLst>
                <a:ext uri="{FF2B5EF4-FFF2-40B4-BE49-F238E27FC236}">
                  <a16:creationId xmlns:a16="http://schemas.microsoft.com/office/drawing/2014/main" id="{7B7BE224-1A69-42AA-9C1C-29ADE08B27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F4CBB296-B6FF-43BA-A2F1-471A7D6A32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7B9B8F5E-97B1-4CC6-A25F-0406AF9F80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
              <a:extLst>
                <a:ext uri="{FF2B5EF4-FFF2-40B4-BE49-F238E27FC236}">
                  <a16:creationId xmlns:a16="http://schemas.microsoft.com/office/drawing/2014/main" id="{9EB4DAA2-343C-4239-A2B2-D2412770B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59">
              <a:extLst>
                <a:ext uri="{FF2B5EF4-FFF2-40B4-BE49-F238E27FC236}">
                  <a16:creationId xmlns:a16="http://schemas.microsoft.com/office/drawing/2014/main" id="{8D6B2AAD-8F5E-4D57-B2E6-7DBB7953C6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2">
              <a:extLst>
                <a:ext uri="{FF2B5EF4-FFF2-40B4-BE49-F238E27FC236}">
                  <a16:creationId xmlns:a16="http://schemas.microsoft.com/office/drawing/2014/main" id="{9CE95F93-6BC5-4616-9F8D-B941B4B8F1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A8C3D8DE-DC76-487C-8C2A-7684D5C9E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56088CB5-E2A8-49A4-8AB5-6D5463E03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2">
              <a:extLst>
                <a:ext uri="{FF2B5EF4-FFF2-40B4-BE49-F238E27FC236}">
                  <a16:creationId xmlns:a16="http://schemas.microsoft.com/office/drawing/2014/main" id="{372F50F8-8B88-48EF-B21C-B5B264262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59">
              <a:extLst>
                <a:ext uri="{FF2B5EF4-FFF2-40B4-BE49-F238E27FC236}">
                  <a16:creationId xmlns:a16="http://schemas.microsoft.com/office/drawing/2014/main" id="{37008499-DF9A-4230-BE00-35B862316E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2">
              <a:extLst>
                <a:ext uri="{FF2B5EF4-FFF2-40B4-BE49-F238E27FC236}">
                  <a16:creationId xmlns:a16="http://schemas.microsoft.com/office/drawing/2014/main" id="{BCEE48F0-E436-451D-A5FE-0D818D19E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4">
              <a:extLst>
                <a:ext uri="{FF2B5EF4-FFF2-40B4-BE49-F238E27FC236}">
                  <a16:creationId xmlns:a16="http://schemas.microsoft.com/office/drawing/2014/main" id="{6852656E-1E8F-41F9-900D-8E8CC1B2B9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6">
              <a:extLst>
                <a:ext uri="{FF2B5EF4-FFF2-40B4-BE49-F238E27FC236}">
                  <a16:creationId xmlns:a16="http://schemas.microsoft.com/office/drawing/2014/main" id="{489DA605-39DD-45FD-9796-12A36B23B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D2B97C8E-2608-4AD5-B463-7E2B3045ECC2}"/>
              </a:ext>
            </a:extLst>
          </p:cNvPr>
          <p:cNvSpPr>
            <a:spLocks noGrp="1"/>
          </p:cNvSpPr>
          <p:nvPr>
            <p:ph idx="1"/>
          </p:nvPr>
        </p:nvSpPr>
        <p:spPr>
          <a:xfrm>
            <a:off x="6229734" y="750307"/>
            <a:ext cx="5369326" cy="5357387"/>
          </a:xfrm>
        </p:spPr>
        <p:txBody>
          <a:bodyPr anchor="ctr">
            <a:normAutofit/>
          </a:bodyPr>
          <a:lstStyle/>
          <a:p>
            <a:r>
              <a:rPr lang="en-US" sz="2200" b="1"/>
              <a:t>Life Need For Today’s Lesson</a:t>
            </a:r>
          </a:p>
          <a:p>
            <a:pPr marL="0" indent="0">
              <a:buNone/>
            </a:pPr>
            <a:r>
              <a:rPr lang="en-US" sz="2200"/>
              <a:t>When people feel helpless and angry, they seek help from  others.  What hope is there that the conditions of the powerless will be addressed?  Solomon’s wise decision confirms that God loves justice, and Isaiah affirms that the righteous will be vindicated.</a:t>
            </a:r>
          </a:p>
        </p:txBody>
      </p:sp>
    </p:spTree>
    <p:extLst>
      <p:ext uri="{BB962C8B-B14F-4D97-AF65-F5344CB8AC3E}">
        <p14:creationId xmlns:p14="http://schemas.microsoft.com/office/powerpoint/2010/main" val="29229565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376463-113E-49ED-9092-2F4DD475AB17}"/>
              </a:ext>
            </a:extLst>
          </p:cNvPr>
          <p:cNvSpPr>
            <a:spLocks noGrp="1"/>
          </p:cNvSpPr>
          <p:nvPr>
            <p:ph type="title"/>
          </p:nvPr>
        </p:nvSpPr>
        <p:spPr>
          <a:xfrm>
            <a:off x="838200" y="963877"/>
            <a:ext cx="3494362" cy="4930246"/>
          </a:xfrm>
        </p:spPr>
        <p:txBody>
          <a:bodyPr>
            <a:normAutofit/>
          </a:bodyPr>
          <a:lstStyle/>
          <a:p>
            <a:pPr algn="r"/>
            <a:r>
              <a:rPr lang="en-US">
                <a:solidFill>
                  <a:schemeClr val="accent1"/>
                </a:solidFill>
              </a:rPr>
              <a:t>The Lord Loves Justice</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4B6079E-2BB7-4A6D-90F6-1E4279DAE68C}"/>
              </a:ext>
            </a:extLst>
          </p:cNvPr>
          <p:cNvSpPr>
            <a:spLocks noGrp="1"/>
          </p:cNvSpPr>
          <p:nvPr>
            <p:ph idx="1"/>
          </p:nvPr>
        </p:nvSpPr>
        <p:spPr>
          <a:xfrm>
            <a:off x="4976031" y="963877"/>
            <a:ext cx="6377769" cy="4930246"/>
          </a:xfrm>
        </p:spPr>
        <p:txBody>
          <a:bodyPr anchor="ctr">
            <a:normAutofit/>
          </a:bodyPr>
          <a:lstStyle/>
          <a:p>
            <a:r>
              <a:rPr lang="en-US" sz="2400" b="1"/>
              <a:t>Bible Application</a:t>
            </a:r>
          </a:p>
          <a:p>
            <a:pPr marL="0" indent="0">
              <a:buNone/>
            </a:pPr>
            <a:r>
              <a:rPr lang="en-US" sz="2400"/>
              <a:t>    Christians revel in their reception of God’s love and promises of   justice.</a:t>
            </a:r>
          </a:p>
          <a:p>
            <a:pPr marL="0" indent="0">
              <a:buNone/>
            </a:pPr>
            <a:endParaRPr lang="en-US" sz="2400"/>
          </a:p>
          <a:p>
            <a:r>
              <a:rPr lang="en-US" sz="2400" b="1"/>
              <a:t>Student Responses</a:t>
            </a:r>
          </a:p>
          <a:p>
            <a:pPr marL="0" indent="0">
              <a:buNone/>
            </a:pPr>
            <a:r>
              <a:rPr lang="en-US" sz="2400"/>
              <a:t>Believers commit themselves to serving the Lord and acting justly.</a:t>
            </a:r>
          </a:p>
        </p:txBody>
      </p:sp>
    </p:spTree>
    <p:extLst>
      <p:ext uri="{BB962C8B-B14F-4D97-AF65-F5344CB8AC3E}">
        <p14:creationId xmlns:p14="http://schemas.microsoft.com/office/powerpoint/2010/main" val="23859932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3386CA28-6267-475A-9C8D-74D1E2A77682}"/>
              </a:ext>
            </a:extLst>
          </p:cNvPr>
          <p:cNvSpPr>
            <a:spLocks noGrp="1"/>
          </p:cNvSpPr>
          <p:nvPr>
            <p:ph type="title"/>
          </p:nvPr>
        </p:nvSpPr>
        <p:spPr>
          <a:xfrm>
            <a:off x="958506" y="800392"/>
            <a:ext cx="10264697" cy="1212102"/>
          </a:xfrm>
        </p:spPr>
        <p:txBody>
          <a:bodyPr>
            <a:normAutofit/>
          </a:bodyPr>
          <a:lstStyle/>
          <a:p>
            <a:r>
              <a:rPr lang="en-US" sz="4000">
                <a:solidFill>
                  <a:srgbClr val="FFFFFF"/>
                </a:solidFill>
              </a:rPr>
              <a:t>The Lord Loves Justice</a:t>
            </a:r>
          </a:p>
        </p:txBody>
      </p:sp>
      <p:sp>
        <p:nvSpPr>
          <p:cNvPr id="3" name="Content Placeholder 2">
            <a:extLst>
              <a:ext uri="{FF2B5EF4-FFF2-40B4-BE49-F238E27FC236}">
                <a16:creationId xmlns:a16="http://schemas.microsoft.com/office/drawing/2014/main" id="{A49060E2-8243-4A43-B4F2-A4B4B5CD1A06}"/>
              </a:ext>
            </a:extLst>
          </p:cNvPr>
          <p:cNvSpPr>
            <a:spLocks noGrp="1"/>
          </p:cNvSpPr>
          <p:nvPr>
            <p:ph idx="1"/>
          </p:nvPr>
        </p:nvSpPr>
        <p:spPr>
          <a:xfrm>
            <a:off x="1367624" y="2490436"/>
            <a:ext cx="9708995" cy="3567173"/>
          </a:xfrm>
        </p:spPr>
        <p:txBody>
          <a:bodyPr anchor="ctr">
            <a:normAutofit/>
          </a:bodyPr>
          <a:lstStyle/>
          <a:p>
            <a:r>
              <a:rPr lang="en-US" sz="2400" dirty="0"/>
              <a:t>Names in the Bible held meaning:</a:t>
            </a:r>
          </a:p>
          <a:p>
            <a:pPr lvl="1"/>
            <a:r>
              <a:rPr lang="en-US" b="1" dirty="0"/>
              <a:t>Jacob</a:t>
            </a:r>
            <a:r>
              <a:rPr lang="en-US" dirty="0"/>
              <a:t> – </a:t>
            </a:r>
            <a:r>
              <a:rPr lang="en-US" dirty="0" err="1"/>
              <a:t>Supplanter</a:t>
            </a:r>
            <a:r>
              <a:rPr lang="en-US" dirty="0"/>
              <a:t>  	became 	</a:t>
            </a:r>
            <a:r>
              <a:rPr lang="en-US" b="1" dirty="0"/>
              <a:t>Israel</a:t>
            </a:r>
            <a:r>
              <a:rPr lang="en-US" dirty="0"/>
              <a:t> – Wrestles with God</a:t>
            </a:r>
          </a:p>
          <a:p>
            <a:pPr lvl="1"/>
            <a:r>
              <a:rPr lang="en-US" b="1" dirty="0"/>
              <a:t>Abram</a:t>
            </a:r>
            <a:r>
              <a:rPr lang="en-US" dirty="0"/>
              <a:t> – Great Father 	became  	</a:t>
            </a:r>
            <a:r>
              <a:rPr lang="en-US" b="1" dirty="0"/>
              <a:t>Abraham</a:t>
            </a:r>
            <a:r>
              <a:rPr lang="en-US" dirty="0"/>
              <a:t> – Father of Many 								        Nations</a:t>
            </a:r>
          </a:p>
          <a:p>
            <a:pPr lvl="1"/>
            <a:r>
              <a:rPr lang="en-US" b="1" dirty="0"/>
              <a:t>Simon</a:t>
            </a:r>
            <a:r>
              <a:rPr lang="en-US" dirty="0"/>
              <a:t> – He Has Heard 	became 	</a:t>
            </a:r>
            <a:r>
              <a:rPr lang="en-US" b="1" dirty="0"/>
              <a:t>Peter</a:t>
            </a:r>
            <a:r>
              <a:rPr lang="en-US" dirty="0"/>
              <a:t> – Rock</a:t>
            </a:r>
          </a:p>
          <a:p>
            <a:pPr lvl="1"/>
            <a:r>
              <a:rPr lang="en-US" b="1" dirty="0"/>
              <a:t>Saul</a:t>
            </a:r>
            <a:r>
              <a:rPr lang="en-US" dirty="0"/>
              <a:t> – Asked for		became	</a:t>
            </a:r>
            <a:r>
              <a:rPr lang="en-US" b="1" dirty="0"/>
              <a:t>Paul</a:t>
            </a:r>
            <a:r>
              <a:rPr lang="en-US" dirty="0"/>
              <a:t> - Small</a:t>
            </a:r>
          </a:p>
        </p:txBody>
      </p:sp>
    </p:spTree>
    <p:extLst>
      <p:ext uri="{BB962C8B-B14F-4D97-AF65-F5344CB8AC3E}">
        <p14:creationId xmlns:p14="http://schemas.microsoft.com/office/powerpoint/2010/main" val="10244065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86463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4747E3B-4F69-48DE-8B00-CB5CDC0DE43E}"/>
              </a:ext>
            </a:extLst>
          </p:cNvPr>
          <p:cNvSpPr>
            <a:spLocks noGrp="1"/>
          </p:cNvSpPr>
          <p:nvPr>
            <p:ph type="title"/>
          </p:nvPr>
        </p:nvSpPr>
        <p:spPr>
          <a:xfrm>
            <a:off x="312724" y="3433763"/>
            <a:ext cx="3197013" cy="2743200"/>
          </a:xfrm>
        </p:spPr>
        <p:txBody>
          <a:bodyPr anchor="t">
            <a:normAutofit/>
          </a:bodyPr>
          <a:lstStyle/>
          <a:p>
            <a:pPr algn="ctr"/>
            <a:r>
              <a:rPr lang="en-US" sz="4800">
                <a:solidFill>
                  <a:schemeClr val="bg1"/>
                </a:solidFill>
              </a:rPr>
              <a:t>The Lord Loves Justice</a:t>
            </a:r>
          </a:p>
        </p:txBody>
      </p:sp>
      <p:pic>
        <p:nvPicPr>
          <p:cNvPr id="7" name="Graphic 6" descr="Quotes">
            <a:extLst>
              <a:ext uri="{FF2B5EF4-FFF2-40B4-BE49-F238E27FC236}">
                <a16:creationId xmlns:a16="http://schemas.microsoft.com/office/drawing/2014/main" id="{AD05A18C-3059-47BE-8274-7EF253F979D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02271" y="2122544"/>
            <a:ext cx="914400" cy="914400"/>
          </a:xfrm>
          <a:prstGeom prst="rect">
            <a:avLst/>
          </a:prstGeom>
        </p:spPr>
      </p:pic>
      <p:sp>
        <p:nvSpPr>
          <p:cNvPr id="3" name="Content Placeholder 2">
            <a:extLst>
              <a:ext uri="{FF2B5EF4-FFF2-40B4-BE49-F238E27FC236}">
                <a16:creationId xmlns:a16="http://schemas.microsoft.com/office/drawing/2014/main" id="{D2A1D948-79A4-4CDC-A8A8-62D634B92B79}"/>
              </a:ext>
            </a:extLst>
          </p:cNvPr>
          <p:cNvSpPr>
            <a:spLocks noGrp="1"/>
          </p:cNvSpPr>
          <p:nvPr>
            <p:ph idx="1"/>
          </p:nvPr>
        </p:nvSpPr>
        <p:spPr>
          <a:xfrm>
            <a:off x="4330719" y="641615"/>
            <a:ext cx="7289799" cy="5533496"/>
          </a:xfrm>
        </p:spPr>
        <p:txBody>
          <a:bodyPr anchor="ctr">
            <a:normAutofit/>
          </a:bodyPr>
          <a:lstStyle/>
          <a:p>
            <a:r>
              <a:rPr lang="en-US" dirty="0"/>
              <a:t>Background to the lesson text:</a:t>
            </a:r>
          </a:p>
          <a:p>
            <a:pPr lvl="1"/>
            <a:r>
              <a:rPr lang="en-US" dirty="0"/>
              <a:t>These words were spoke during Babylonian captivity.</a:t>
            </a:r>
          </a:p>
          <a:p>
            <a:pPr marL="457200" lvl="1" indent="0">
              <a:buNone/>
            </a:pPr>
            <a:endParaRPr lang="en-US" dirty="0"/>
          </a:p>
          <a:p>
            <a:pPr lvl="1"/>
            <a:r>
              <a:rPr lang="en-US" dirty="0"/>
              <a:t> Because of the harsh treatment and oppressive captivity it would seem that God had forsaken his people because he allowed a more corrupt nation to punish them for their corruption.</a:t>
            </a:r>
          </a:p>
          <a:p>
            <a:pPr marL="457200" lvl="1" indent="0">
              <a:buNone/>
            </a:pPr>
            <a:endParaRPr lang="en-US" dirty="0"/>
          </a:p>
          <a:p>
            <a:pPr lvl="1"/>
            <a:r>
              <a:rPr lang="en-US" dirty="0"/>
              <a:t>The true heart of God is spoken in Isaiah 61:1-4:</a:t>
            </a:r>
          </a:p>
        </p:txBody>
      </p:sp>
    </p:spTree>
    <p:extLst>
      <p:ext uri="{BB962C8B-B14F-4D97-AF65-F5344CB8AC3E}">
        <p14:creationId xmlns:p14="http://schemas.microsoft.com/office/powerpoint/2010/main" val="5535450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73CD12BE-22A7-4CC9-8B49-F7ABD0577A46}"/>
              </a:ext>
            </a:extLst>
          </p:cNvPr>
          <p:cNvSpPr>
            <a:spLocks noGrp="1"/>
          </p:cNvSpPr>
          <p:nvPr>
            <p:ph type="title"/>
          </p:nvPr>
        </p:nvSpPr>
        <p:spPr>
          <a:xfrm>
            <a:off x="958506" y="800392"/>
            <a:ext cx="10264697" cy="1212102"/>
          </a:xfrm>
        </p:spPr>
        <p:txBody>
          <a:bodyPr>
            <a:normAutofit/>
          </a:bodyPr>
          <a:lstStyle/>
          <a:p>
            <a:r>
              <a:rPr lang="en-US" sz="4000">
                <a:solidFill>
                  <a:srgbClr val="FFFFFF"/>
                </a:solidFill>
              </a:rPr>
              <a:t>The Lord Loves Justice</a:t>
            </a:r>
            <a:br>
              <a:rPr lang="en-US" sz="4000">
                <a:solidFill>
                  <a:srgbClr val="FFFFFF"/>
                </a:solidFill>
              </a:rPr>
            </a:br>
            <a:endParaRPr lang="en-US" sz="4000">
              <a:solidFill>
                <a:srgbClr val="FFFFFF"/>
              </a:solidFill>
            </a:endParaRPr>
          </a:p>
        </p:txBody>
      </p:sp>
      <p:sp>
        <p:nvSpPr>
          <p:cNvPr id="3" name="Content Placeholder 2">
            <a:extLst>
              <a:ext uri="{FF2B5EF4-FFF2-40B4-BE49-F238E27FC236}">
                <a16:creationId xmlns:a16="http://schemas.microsoft.com/office/drawing/2014/main" id="{C22C676E-D4E7-4E85-A76D-C6FEC9CC47D6}"/>
              </a:ext>
            </a:extLst>
          </p:cNvPr>
          <p:cNvSpPr>
            <a:spLocks noGrp="1"/>
          </p:cNvSpPr>
          <p:nvPr>
            <p:ph idx="1"/>
          </p:nvPr>
        </p:nvSpPr>
        <p:spPr>
          <a:xfrm>
            <a:off x="1367624" y="2341848"/>
            <a:ext cx="9708995" cy="4285195"/>
          </a:xfrm>
        </p:spPr>
        <p:txBody>
          <a:bodyPr anchor="ctr">
            <a:normAutofit/>
          </a:bodyPr>
          <a:lstStyle/>
          <a:p>
            <a:r>
              <a:rPr lang="en-US" sz="2000" dirty="0"/>
              <a:t>Isa 61:1-4</a:t>
            </a:r>
          </a:p>
          <a:p>
            <a:pPr marL="0" indent="0">
              <a:buNone/>
            </a:pPr>
            <a:r>
              <a:rPr lang="en-US" sz="2000" dirty="0"/>
              <a:t>	1 The Spirit of the Lord GOD is upon me; because the LORD hath anointed me to 	preach good tidings unto the meek; he hath sent me to bind up the brokenhearted, 	to proclaim liberty to the captives, and the opening of the prison to them that are 	bound;</a:t>
            </a:r>
          </a:p>
          <a:p>
            <a:pPr marL="0" indent="0">
              <a:buNone/>
            </a:pPr>
            <a:r>
              <a:rPr lang="en-US" sz="2000" dirty="0"/>
              <a:t>	2 To proclaim the acceptable year of the LORD, and the day of vengeance of our 	God; to comfort all that mourn;</a:t>
            </a:r>
          </a:p>
          <a:p>
            <a:pPr marL="0" indent="0">
              <a:buNone/>
            </a:pPr>
            <a:r>
              <a:rPr lang="en-US" sz="2000" dirty="0"/>
              <a:t>	3 To appoint unto them that mourn in Zion, to give unto them beauty for ashes, the 	oil of joy for mourning, the garment of praise for the spirit of heaviness; that they 	might be called trees of righteousness, the planting of the LORD, that he might be 	glorified.</a:t>
            </a:r>
          </a:p>
          <a:p>
            <a:pPr marL="0" indent="0">
              <a:buNone/>
            </a:pPr>
            <a:r>
              <a:rPr lang="en-US" sz="2000" dirty="0"/>
              <a:t>	4 And they shall build the old wastes, they shall raise up the former desolations, 	and they shall repair the waste cities, the desolations of many generations.  KJV</a:t>
            </a:r>
          </a:p>
          <a:p>
            <a:endParaRPr lang="en-US" sz="1300" dirty="0"/>
          </a:p>
        </p:txBody>
      </p:sp>
    </p:spTree>
    <p:extLst>
      <p:ext uri="{BB962C8B-B14F-4D97-AF65-F5344CB8AC3E}">
        <p14:creationId xmlns:p14="http://schemas.microsoft.com/office/powerpoint/2010/main" val="40577576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E4F293-0A40-4AA3-8747-1C7D9F3EE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5D1CC8B8-2CD1-45F6-9CED-CA31040022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3" name="Freeform 44">
              <a:extLst>
                <a:ext uri="{FF2B5EF4-FFF2-40B4-BE49-F238E27FC236}">
                  <a16:creationId xmlns:a16="http://schemas.microsoft.com/office/drawing/2014/main" id="{D0486316-3F2D-434E-AF23-A8EDD6E78D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5">
              <a:extLst>
                <a:ext uri="{FF2B5EF4-FFF2-40B4-BE49-F238E27FC236}">
                  <a16:creationId xmlns:a16="http://schemas.microsoft.com/office/drawing/2014/main" id="{2AF5945E-96EF-472A-8B30-5AC427AA40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6">
              <a:extLst>
                <a:ext uri="{FF2B5EF4-FFF2-40B4-BE49-F238E27FC236}">
                  <a16:creationId xmlns:a16="http://schemas.microsoft.com/office/drawing/2014/main" id="{F43F39F5-753C-4BA6-AF2B-6F0EEE25AD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2CC5073C-8188-4DE4-B2AB-9C87DDA4F0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16">
              <a:extLst>
                <a:ext uri="{FF2B5EF4-FFF2-40B4-BE49-F238E27FC236}">
                  <a16:creationId xmlns:a16="http://schemas.microsoft.com/office/drawing/2014/main" id="{AEF2074A-D7D4-4AF6-866A-31DDF66B1F7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06768D05-A583-4371-87E4-4A124C516BAB}"/>
              </a:ext>
            </a:extLst>
          </p:cNvPr>
          <p:cNvSpPr>
            <a:spLocks noGrp="1"/>
          </p:cNvSpPr>
          <p:nvPr>
            <p:ph type="title"/>
          </p:nvPr>
        </p:nvSpPr>
        <p:spPr>
          <a:xfrm>
            <a:off x="1353666" y="759805"/>
            <a:ext cx="10000133" cy="1325563"/>
          </a:xfrm>
        </p:spPr>
        <p:txBody>
          <a:bodyPr>
            <a:normAutofit/>
          </a:bodyPr>
          <a:lstStyle/>
          <a:p>
            <a:r>
              <a:rPr lang="en-US" sz="4000">
                <a:solidFill>
                  <a:srgbClr val="FFFFFF"/>
                </a:solidFill>
              </a:rPr>
              <a:t>The Lord Loves Justice</a:t>
            </a:r>
          </a:p>
        </p:txBody>
      </p:sp>
      <p:graphicFrame>
        <p:nvGraphicFramePr>
          <p:cNvPr id="5" name="Content Placeholder 2">
            <a:extLst>
              <a:ext uri="{FF2B5EF4-FFF2-40B4-BE49-F238E27FC236}">
                <a16:creationId xmlns:a16="http://schemas.microsoft.com/office/drawing/2014/main" id="{629F4F9B-AE58-421D-9781-402B83CB18A2}"/>
              </a:ext>
            </a:extLst>
          </p:cNvPr>
          <p:cNvGraphicFramePr>
            <a:graphicFrameLocks noGrp="1"/>
          </p:cNvGraphicFramePr>
          <p:nvPr>
            <p:ph idx="1"/>
            <p:extLst>
              <p:ext uri="{D42A27DB-BD31-4B8C-83A1-F6EECF244321}">
                <p14:modId xmlns:p14="http://schemas.microsoft.com/office/powerpoint/2010/main" val="1429494033"/>
              </p:ext>
            </p:extLst>
          </p:nvPr>
        </p:nvGraphicFramePr>
        <p:xfrm>
          <a:off x="1422492" y="2499837"/>
          <a:ext cx="9507778" cy="3714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42531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3623F37-A8C4-480F-BCB1-CF9E49F0C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9">
            <a:extLst>
              <a:ext uri="{FF2B5EF4-FFF2-40B4-BE49-F238E27FC236}">
                <a16:creationId xmlns:a16="http://schemas.microsoft.com/office/drawing/2014/main" id="{FEA3E6C2-0820-41EE-816A-5D9A9CB330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232712" cy="6857997"/>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64E8DE-DEB5-2C40-88EC-FF1F615E2AAE}"/>
              </a:ext>
            </a:extLst>
          </p:cNvPr>
          <p:cNvSpPr>
            <a:spLocks noGrp="1"/>
          </p:cNvSpPr>
          <p:nvPr>
            <p:ph type="title"/>
          </p:nvPr>
        </p:nvSpPr>
        <p:spPr>
          <a:xfrm>
            <a:off x="731521" y="1170431"/>
            <a:ext cx="4875904" cy="5138923"/>
          </a:xfrm>
        </p:spPr>
        <p:txBody>
          <a:bodyPr anchor="ctr">
            <a:normAutofit/>
          </a:bodyPr>
          <a:lstStyle/>
          <a:p>
            <a:r>
              <a:rPr lang="en-US" sz="5400" b="1">
                <a:solidFill>
                  <a:schemeClr val="tx2"/>
                </a:solidFill>
              </a:rPr>
              <a:t>PRACTICE FAMILY WORSHIP</a:t>
            </a:r>
          </a:p>
        </p:txBody>
      </p:sp>
      <p:cxnSp>
        <p:nvCxnSpPr>
          <p:cNvPr id="12" name="Straight Connector 11">
            <a:extLst>
              <a:ext uri="{FF2B5EF4-FFF2-40B4-BE49-F238E27FC236}">
                <a16:creationId xmlns:a16="http://schemas.microsoft.com/office/drawing/2014/main" id="{A2CF87F1-3B54-482D-A798-9F4A99449E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2568" y="246028"/>
            <a:ext cx="255495" cy="54655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C637290-70BB-3144-828E-3F05C4BC6514}"/>
              </a:ext>
            </a:extLst>
          </p:cNvPr>
          <p:cNvSpPr>
            <a:spLocks noGrp="1"/>
          </p:cNvSpPr>
          <p:nvPr>
            <p:ph idx="1"/>
          </p:nvPr>
        </p:nvSpPr>
        <p:spPr>
          <a:xfrm>
            <a:off x="6555441" y="1170432"/>
            <a:ext cx="5002187" cy="5138920"/>
          </a:xfrm>
        </p:spPr>
        <p:txBody>
          <a:bodyPr anchor="ctr">
            <a:normAutofit/>
          </a:bodyPr>
          <a:lstStyle/>
          <a:p>
            <a:r>
              <a:rPr lang="en-US" sz="1800">
                <a:solidFill>
                  <a:schemeClr val="tx2"/>
                </a:solidFill>
              </a:rPr>
              <a:t>The practice of reading scripture as a family, prayer and praise to God, often through music, as children of all ages, love music </a:t>
            </a:r>
          </a:p>
          <a:p>
            <a:endParaRPr lang="en-US" sz="1800">
              <a:solidFill>
                <a:schemeClr val="tx2"/>
              </a:solidFill>
            </a:endParaRPr>
          </a:p>
          <a:p>
            <a:r>
              <a:rPr lang="en-US" sz="1800">
                <a:solidFill>
                  <a:schemeClr val="tx2"/>
                </a:solidFill>
              </a:rPr>
              <a:t>Family worship is introducing children to the truths of the Bible and preparing them for a Christian life</a:t>
            </a:r>
          </a:p>
        </p:txBody>
      </p:sp>
      <p:cxnSp>
        <p:nvCxnSpPr>
          <p:cNvPr id="14" name="Straight Connector 13">
            <a:extLst>
              <a:ext uri="{FF2B5EF4-FFF2-40B4-BE49-F238E27FC236}">
                <a16:creationId xmlns:a16="http://schemas.microsoft.com/office/drawing/2014/main" id="{C3994C9B-C550-4E20-89C5-83F12CB5A9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0441" y="6522756"/>
            <a:ext cx="10717187" cy="0"/>
          </a:xfrm>
          <a:prstGeom prst="line">
            <a:avLst/>
          </a:prstGeom>
          <a:ln w="12700" cap="sq">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B16AE491-4898-437E-9E32-86A2F19209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829917" y="6400800"/>
            <a:ext cx="338328" cy="240175"/>
            <a:chOff x="4089400" y="933450"/>
            <a:chExt cx="338328" cy="341938"/>
          </a:xfrm>
        </p:grpSpPr>
        <p:cxnSp>
          <p:nvCxnSpPr>
            <p:cNvPr id="17" name="Straight Connector 16">
              <a:extLst>
                <a:ext uri="{FF2B5EF4-FFF2-40B4-BE49-F238E27FC236}">
                  <a16:creationId xmlns:a16="http://schemas.microsoft.com/office/drawing/2014/main" id="{17F55C76-861C-49BA-925A-099CA011846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258564" y="933450"/>
              <a:ext cx="0" cy="341938"/>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494BE9A-C1C3-41FE-B2E9-6DBE5EBA2E3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089400" y="1104419"/>
              <a:ext cx="33832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446492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40D1B-B647-4491-9FB5-9039DA9B3384}"/>
              </a:ext>
            </a:extLst>
          </p:cNvPr>
          <p:cNvSpPr>
            <a:spLocks noGrp="1"/>
          </p:cNvSpPr>
          <p:nvPr>
            <p:ph type="title"/>
          </p:nvPr>
        </p:nvSpPr>
        <p:spPr>
          <a:solidFill>
            <a:schemeClr val="accent1">
              <a:lumMod val="75000"/>
            </a:schemeClr>
          </a:solidFill>
        </p:spPr>
        <p:txBody>
          <a:bodyPr/>
          <a:lstStyle/>
          <a:p>
            <a:r>
              <a:rPr lang="en-US" dirty="0">
                <a:solidFill>
                  <a:schemeClr val="bg1"/>
                </a:solidFill>
              </a:rPr>
              <a:t>The Lord Loves Justice</a:t>
            </a:r>
          </a:p>
        </p:txBody>
      </p:sp>
      <p:sp>
        <p:nvSpPr>
          <p:cNvPr id="3" name="Content Placeholder 2">
            <a:extLst>
              <a:ext uri="{FF2B5EF4-FFF2-40B4-BE49-F238E27FC236}">
                <a16:creationId xmlns:a16="http://schemas.microsoft.com/office/drawing/2014/main" id="{39B5BA3A-CA36-434A-89F7-54854D5581CB}"/>
              </a:ext>
            </a:extLst>
          </p:cNvPr>
          <p:cNvSpPr>
            <a:spLocks noGrp="1"/>
          </p:cNvSpPr>
          <p:nvPr>
            <p:ph idx="1"/>
          </p:nvPr>
        </p:nvSpPr>
        <p:spPr>
          <a:xfrm>
            <a:off x="838200" y="1810716"/>
            <a:ext cx="10515600" cy="4495816"/>
          </a:xfrm>
          <a:solidFill>
            <a:schemeClr val="bg1">
              <a:lumMod val="75000"/>
            </a:schemeClr>
          </a:solidFill>
        </p:spPr>
        <p:txBody>
          <a:bodyPr>
            <a:normAutofit lnSpcReduction="10000"/>
          </a:bodyPr>
          <a:lstStyle/>
          <a:p>
            <a:pPr marL="571500" indent="-571500">
              <a:buFont typeface="+mj-lt"/>
              <a:buAutoNum type="romanUcPeriod"/>
            </a:pPr>
            <a:r>
              <a:rPr lang="en-US" dirty="0">
                <a:highlight>
                  <a:srgbClr val="C0C0C0"/>
                </a:highlight>
              </a:rPr>
              <a:t>Divine Adoration for Justice</a:t>
            </a:r>
          </a:p>
          <a:p>
            <a:pPr marL="0" indent="0">
              <a:buNone/>
            </a:pPr>
            <a:r>
              <a:rPr lang="en-US" dirty="0">
                <a:highlight>
                  <a:srgbClr val="C0C0C0"/>
                </a:highlight>
              </a:rPr>
              <a:t>	Isaiah 61:8-9</a:t>
            </a:r>
          </a:p>
          <a:p>
            <a:pPr marL="0" indent="0">
              <a:buNone/>
            </a:pPr>
            <a:r>
              <a:rPr lang="en-US" dirty="0">
                <a:highlight>
                  <a:srgbClr val="C0C0C0"/>
                </a:highlight>
              </a:rPr>
              <a:t>	For I the LORD love judgement, I hate robbery for burnt 		offering: and I will direct their work in truth, and I will make an 	everlasting covenant with them.</a:t>
            </a:r>
          </a:p>
          <a:p>
            <a:pPr marL="0" indent="0">
              <a:buNone/>
            </a:pPr>
            <a:endParaRPr lang="en-US" dirty="0">
              <a:highlight>
                <a:srgbClr val="C0C0C0"/>
              </a:highlight>
            </a:endParaRPr>
          </a:p>
          <a:p>
            <a:pPr marL="0" indent="0">
              <a:buNone/>
            </a:pPr>
            <a:r>
              <a:rPr lang="en-US" dirty="0">
                <a:highlight>
                  <a:srgbClr val="C0C0C0"/>
                </a:highlight>
              </a:rPr>
              <a:t>“For the LORD love judgment, I hate plunder and evil: and I will direct their work in truth, and I will make an everlasting covenant with them” Alternate translation.</a:t>
            </a:r>
          </a:p>
          <a:p>
            <a:pPr marL="0" indent="0">
              <a:buNone/>
            </a:pPr>
            <a:r>
              <a:rPr lang="en-US" dirty="0">
                <a:highlight>
                  <a:srgbClr val="C0C0C0"/>
                </a:highlight>
              </a:rPr>
              <a:t>							</a:t>
            </a:r>
            <a:r>
              <a:rPr lang="en-US" b="1" i="1" dirty="0">
                <a:highlight>
                  <a:srgbClr val="C0C0C0"/>
                </a:highlight>
              </a:rPr>
              <a:t>Supt. B. Verner</a:t>
            </a:r>
          </a:p>
        </p:txBody>
      </p:sp>
    </p:spTree>
    <p:extLst>
      <p:ext uri="{BB962C8B-B14F-4D97-AF65-F5344CB8AC3E}">
        <p14:creationId xmlns:p14="http://schemas.microsoft.com/office/powerpoint/2010/main" val="3195081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AF5C66A-E8F2-4E13-98A3-FE96597C5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AC860275-E106-493A-8BF0-E0A91130EF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6BE01FE-0982-4FF9-ADBD-4F7572B46A86}"/>
              </a:ext>
            </a:extLst>
          </p:cNvPr>
          <p:cNvSpPr>
            <a:spLocks noGrp="1"/>
          </p:cNvSpPr>
          <p:nvPr>
            <p:ph type="title"/>
          </p:nvPr>
        </p:nvSpPr>
        <p:spPr>
          <a:xfrm>
            <a:off x="1179576" y="822960"/>
            <a:ext cx="9829800" cy="1325880"/>
          </a:xfrm>
        </p:spPr>
        <p:txBody>
          <a:bodyPr>
            <a:normAutofit/>
          </a:bodyPr>
          <a:lstStyle/>
          <a:p>
            <a:pPr algn="ctr"/>
            <a:r>
              <a:rPr lang="en-US" sz="4000">
                <a:solidFill>
                  <a:srgbClr val="FFFFFF"/>
                </a:solidFill>
              </a:rPr>
              <a:t>The Lord Loves Justice</a:t>
            </a:r>
          </a:p>
        </p:txBody>
      </p:sp>
      <p:pic>
        <p:nvPicPr>
          <p:cNvPr id="7" name="Graphic 6" descr="Error">
            <a:extLst>
              <a:ext uri="{FF2B5EF4-FFF2-40B4-BE49-F238E27FC236}">
                <a16:creationId xmlns:a16="http://schemas.microsoft.com/office/drawing/2014/main" id="{BD75B587-44CF-487B-A2B4-6BB4DBCD770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73351" y="2837712"/>
            <a:ext cx="3217333" cy="3217333"/>
          </a:xfrm>
          <a:prstGeom prst="rect">
            <a:avLst/>
          </a:prstGeom>
        </p:spPr>
      </p:pic>
      <p:sp>
        <p:nvSpPr>
          <p:cNvPr id="3" name="Content Placeholder 2">
            <a:extLst>
              <a:ext uri="{FF2B5EF4-FFF2-40B4-BE49-F238E27FC236}">
                <a16:creationId xmlns:a16="http://schemas.microsoft.com/office/drawing/2014/main" id="{C8F28CB9-E545-49F6-96C0-D2964F6AC1C3}"/>
              </a:ext>
            </a:extLst>
          </p:cNvPr>
          <p:cNvSpPr>
            <a:spLocks noGrp="1"/>
          </p:cNvSpPr>
          <p:nvPr>
            <p:ph idx="1"/>
          </p:nvPr>
        </p:nvSpPr>
        <p:spPr>
          <a:xfrm>
            <a:off x="5674936" y="2827419"/>
            <a:ext cx="5709135" cy="3705356"/>
          </a:xfrm>
        </p:spPr>
        <p:txBody>
          <a:bodyPr anchor="ctr">
            <a:normAutofit/>
          </a:bodyPr>
          <a:lstStyle/>
          <a:p>
            <a:r>
              <a:rPr lang="en-US" sz="2000" dirty="0">
                <a:solidFill>
                  <a:srgbClr val="000000"/>
                </a:solidFill>
              </a:rPr>
              <a:t>“Robbery for burnt offering” can be interpreted as:</a:t>
            </a:r>
          </a:p>
          <a:p>
            <a:pPr marL="0" indent="0">
              <a:buNone/>
            </a:pPr>
            <a:r>
              <a:rPr lang="en-US" sz="2000" dirty="0">
                <a:solidFill>
                  <a:srgbClr val="000000"/>
                </a:solidFill>
              </a:rPr>
              <a:t>	1.  God hate offerings that are made from things attained in a dishonest fashion.  This would refer to Israel’s past sins and hypocritical  sacrifices.</a:t>
            </a:r>
          </a:p>
          <a:p>
            <a:pPr marL="0" indent="0">
              <a:buNone/>
            </a:pPr>
            <a:r>
              <a:rPr lang="en-US" sz="2000" dirty="0">
                <a:solidFill>
                  <a:srgbClr val="000000"/>
                </a:solidFill>
              </a:rPr>
              <a:t>	2.  The word robbery is </a:t>
            </a:r>
            <a:r>
              <a:rPr lang="en-US" sz="2000" dirty="0" err="1">
                <a:solidFill>
                  <a:srgbClr val="000000"/>
                </a:solidFill>
              </a:rPr>
              <a:t>gazel</a:t>
            </a:r>
            <a:r>
              <a:rPr lang="en-US" sz="2000" dirty="0">
                <a:solidFill>
                  <a:srgbClr val="000000"/>
                </a:solidFill>
              </a:rPr>
              <a:t> in Hebrew which refers to plunder or things taken away by violence.  This is in particular what the Babylonians did to Judah.  This word is paired with the Hebrew word </a:t>
            </a:r>
            <a:r>
              <a:rPr lang="en-US" sz="2000" dirty="0" err="1">
                <a:solidFill>
                  <a:srgbClr val="000000"/>
                </a:solidFill>
              </a:rPr>
              <a:t>olah</a:t>
            </a:r>
            <a:r>
              <a:rPr lang="en-US" sz="2000" dirty="0">
                <a:solidFill>
                  <a:srgbClr val="000000"/>
                </a:solidFill>
              </a:rPr>
              <a:t> means to lift up.  However the root of this word which comes from </a:t>
            </a:r>
            <a:r>
              <a:rPr lang="en-US" sz="2000" dirty="0" err="1">
                <a:solidFill>
                  <a:srgbClr val="000000"/>
                </a:solidFill>
              </a:rPr>
              <a:t>owal</a:t>
            </a:r>
            <a:r>
              <a:rPr lang="en-US" sz="2000" dirty="0">
                <a:solidFill>
                  <a:srgbClr val="000000"/>
                </a:solidFill>
              </a:rPr>
              <a:t> which means evil deeds, immorality, or wickedness.</a:t>
            </a:r>
          </a:p>
        </p:txBody>
      </p:sp>
    </p:spTree>
    <p:extLst>
      <p:ext uri="{BB962C8B-B14F-4D97-AF65-F5344CB8AC3E}">
        <p14:creationId xmlns:p14="http://schemas.microsoft.com/office/powerpoint/2010/main" val="12225249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BC35E-F474-4A3C-90C7-F3C6E483DEE1}"/>
              </a:ext>
            </a:extLst>
          </p:cNvPr>
          <p:cNvSpPr>
            <a:spLocks noGrp="1"/>
          </p:cNvSpPr>
          <p:nvPr>
            <p:ph type="title"/>
          </p:nvPr>
        </p:nvSpPr>
        <p:spPr/>
        <p:txBody>
          <a:bodyPr/>
          <a:lstStyle/>
          <a:p>
            <a:r>
              <a:rPr lang="en-US" dirty="0"/>
              <a:t>The Lord Loves Justice</a:t>
            </a:r>
          </a:p>
        </p:txBody>
      </p:sp>
      <p:sp>
        <p:nvSpPr>
          <p:cNvPr id="3" name="Content Placeholder 2">
            <a:extLst>
              <a:ext uri="{FF2B5EF4-FFF2-40B4-BE49-F238E27FC236}">
                <a16:creationId xmlns:a16="http://schemas.microsoft.com/office/drawing/2014/main" id="{4DA3A9F1-48B2-435D-8772-F42A0D7F9499}"/>
              </a:ext>
            </a:extLst>
          </p:cNvPr>
          <p:cNvSpPr>
            <a:spLocks noGrp="1"/>
          </p:cNvSpPr>
          <p:nvPr>
            <p:ph idx="1"/>
          </p:nvPr>
        </p:nvSpPr>
        <p:spPr/>
        <p:txBody>
          <a:bodyPr/>
          <a:lstStyle/>
          <a:p>
            <a:r>
              <a:rPr lang="en-US" dirty="0"/>
              <a:t>“For I the Lord love Justice and I hate plunder and evil”</a:t>
            </a:r>
          </a:p>
        </p:txBody>
      </p:sp>
    </p:spTree>
    <p:extLst>
      <p:ext uri="{BB962C8B-B14F-4D97-AF65-F5344CB8AC3E}">
        <p14:creationId xmlns:p14="http://schemas.microsoft.com/office/powerpoint/2010/main" val="21393142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E4F293-0A40-4AA3-8747-1C7D9F3EE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5D1CC8B8-2CD1-45F6-9CED-CA31040022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3" name="Freeform 44">
              <a:extLst>
                <a:ext uri="{FF2B5EF4-FFF2-40B4-BE49-F238E27FC236}">
                  <a16:creationId xmlns:a16="http://schemas.microsoft.com/office/drawing/2014/main" id="{D0486316-3F2D-434E-AF23-A8EDD6E78D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5">
              <a:extLst>
                <a:ext uri="{FF2B5EF4-FFF2-40B4-BE49-F238E27FC236}">
                  <a16:creationId xmlns:a16="http://schemas.microsoft.com/office/drawing/2014/main" id="{2AF5945E-96EF-472A-8B30-5AC427AA40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6">
              <a:extLst>
                <a:ext uri="{FF2B5EF4-FFF2-40B4-BE49-F238E27FC236}">
                  <a16:creationId xmlns:a16="http://schemas.microsoft.com/office/drawing/2014/main" id="{F43F39F5-753C-4BA6-AF2B-6F0EEE25AD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2CC5073C-8188-4DE4-B2AB-9C87DDA4F0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16">
              <a:extLst>
                <a:ext uri="{FF2B5EF4-FFF2-40B4-BE49-F238E27FC236}">
                  <a16:creationId xmlns:a16="http://schemas.microsoft.com/office/drawing/2014/main" id="{AEF2074A-D7D4-4AF6-866A-31DDF66B1F7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C107C360-1941-4022-B6F0-52FFDB2CE687}"/>
              </a:ext>
            </a:extLst>
          </p:cNvPr>
          <p:cNvSpPr>
            <a:spLocks noGrp="1"/>
          </p:cNvSpPr>
          <p:nvPr>
            <p:ph type="title"/>
          </p:nvPr>
        </p:nvSpPr>
        <p:spPr>
          <a:xfrm>
            <a:off x="1353666" y="759805"/>
            <a:ext cx="10000133" cy="1325563"/>
          </a:xfrm>
        </p:spPr>
        <p:txBody>
          <a:bodyPr>
            <a:normAutofit/>
          </a:bodyPr>
          <a:lstStyle/>
          <a:p>
            <a:r>
              <a:rPr lang="en-US" sz="4000">
                <a:solidFill>
                  <a:srgbClr val="FFFFFF"/>
                </a:solidFill>
              </a:rPr>
              <a:t>The Lord Loves Justice</a:t>
            </a:r>
          </a:p>
        </p:txBody>
      </p:sp>
      <p:graphicFrame>
        <p:nvGraphicFramePr>
          <p:cNvPr id="5" name="Content Placeholder 2">
            <a:extLst>
              <a:ext uri="{FF2B5EF4-FFF2-40B4-BE49-F238E27FC236}">
                <a16:creationId xmlns:a16="http://schemas.microsoft.com/office/drawing/2014/main" id="{F0C998B7-6DD4-4E09-8BBE-D1B7C40F122D}"/>
              </a:ext>
            </a:extLst>
          </p:cNvPr>
          <p:cNvGraphicFramePr>
            <a:graphicFrameLocks noGrp="1"/>
          </p:cNvGraphicFramePr>
          <p:nvPr>
            <p:ph idx="1"/>
            <p:extLst>
              <p:ext uri="{D42A27DB-BD31-4B8C-83A1-F6EECF244321}">
                <p14:modId xmlns:p14="http://schemas.microsoft.com/office/powerpoint/2010/main" val="4284987247"/>
              </p:ext>
            </p:extLst>
          </p:nvPr>
        </p:nvGraphicFramePr>
        <p:xfrm>
          <a:off x="1422492" y="2499837"/>
          <a:ext cx="9507778" cy="3714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961969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1BE4F293-0A40-4AA3-8747-1C7D9F3EE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1">
            <a:extLst>
              <a:ext uri="{FF2B5EF4-FFF2-40B4-BE49-F238E27FC236}">
                <a16:creationId xmlns:a16="http://schemas.microsoft.com/office/drawing/2014/main" id="{5D1CC8B8-2CD1-45F6-9CED-CA31040022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3" name="Freeform 44">
              <a:extLst>
                <a:ext uri="{FF2B5EF4-FFF2-40B4-BE49-F238E27FC236}">
                  <a16:creationId xmlns:a16="http://schemas.microsoft.com/office/drawing/2014/main" id="{D0486316-3F2D-434E-AF23-A8EDD6E78D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5">
              <a:extLst>
                <a:ext uri="{FF2B5EF4-FFF2-40B4-BE49-F238E27FC236}">
                  <a16:creationId xmlns:a16="http://schemas.microsoft.com/office/drawing/2014/main" id="{2AF5945E-96EF-472A-8B30-5AC427AA40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6">
              <a:extLst>
                <a:ext uri="{FF2B5EF4-FFF2-40B4-BE49-F238E27FC236}">
                  <a16:creationId xmlns:a16="http://schemas.microsoft.com/office/drawing/2014/main" id="{F43F39F5-753C-4BA6-AF2B-6F0EEE25AD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2CC5073C-8188-4DE4-B2AB-9C87DDA4F0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16">
              <a:extLst>
                <a:ext uri="{FF2B5EF4-FFF2-40B4-BE49-F238E27FC236}">
                  <a16:creationId xmlns:a16="http://schemas.microsoft.com/office/drawing/2014/main" id="{AEF2074A-D7D4-4AF6-866A-31DDF66B1F7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960EA7E6-BAE9-4C6D-A3BD-83C5EF095FED}"/>
              </a:ext>
            </a:extLst>
          </p:cNvPr>
          <p:cNvSpPr>
            <a:spLocks noGrp="1"/>
          </p:cNvSpPr>
          <p:nvPr>
            <p:ph type="title"/>
          </p:nvPr>
        </p:nvSpPr>
        <p:spPr>
          <a:xfrm>
            <a:off x="1353666" y="759805"/>
            <a:ext cx="10000133" cy="1325563"/>
          </a:xfrm>
        </p:spPr>
        <p:txBody>
          <a:bodyPr>
            <a:normAutofit/>
          </a:bodyPr>
          <a:lstStyle/>
          <a:p>
            <a:r>
              <a:rPr lang="en-US" sz="4000">
                <a:solidFill>
                  <a:srgbClr val="FFFFFF"/>
                </a:solidFill>
              </a:rPr>
              <a:t>The Lord Loves Justice</a:t>
            </a:r>
          </a:p>
        </p:txBody>
      </p:sp>
      <p:graphicFrame>
        <p:nvGraphicFramePr>
          <p:cNvPr id="5" name="Content Placeholder 2">
            <a:extLst>
              <a:ext uri="{FF2B5EF4-FFF2-40B4-BE49-F238E27FC236}">
                <a16:creationId xmlns:a16="http://schemas.microsoft.com/office/drawing/2014/main" id="{16098466-076C-41EF-A129-7BA7595D1D7C}"/>
              </a:ext>
            </a:extLst>
          </p:cNvPr>
          <p:cNvGraphicFramePr>
            <a:graphicFrameLocks noGrp="1"/>
          </p:cNvGraphicFramePr>
          <p:nvPr>
            <p:ph idx="1"/>
            <p:extLst>
              <p:ext uri="{D42A27DB-BD31-4B8C-83A1-F6EECF244321}">
                <p14:modId xmlns:p14="http://schemas.microsoft.com/office/powerpoint/2010/main" val="839037643"/>
              </p:ext>
            </p:extLst>
          </p:nvPr>
        </p:nvGraphicFramePr>
        <p:xfrm>
          <a:off x="1422492" y="2499837"/>
          <a:ext cx="9507778" cy="3714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174282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5"/>
              </a:gs>
              <a:gs pos="25000">
                <a:schemeClr val="accent5"/>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2DD2BC0-6F29-4B4F-8D61-2DCF6D2E8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8521910-B39C-49E4-94B3-922BEE2DDF5D}"/>
              </a:ext>
            </a:extLst>
          </p:cNvPr>
          <p:cNvSpPr>
            <a:spLocks noGrp="1"/>
          </p:cNvSpPr>
          <p:nvPr>
            <p:ph type="title"/>
          </p:nvPr>
        </p:nvSpPr>
        <p:spPr>
          <a:xfrm>
            <a:off x="1179226" y="826680"/>
            <a:ext cx="9833548" cy="1325563"/>
          </a:xfrm>
        </p:spPr>
        <p:txBody>
          <a:bodyPr>
            <a:normAutofit/>
          </a:bodyPr>
          <a:lstStyle/>
          <a:p>
            <a:pPr algn="ctr"/>
            <a:r>
              <a:rPr lang="en-US" sz="4000">
                <a:solidFill>
                  <a:srgbClr val="FFFFFF"/>
                </a:solidFill>
              </a:rPr>
              <a:t>The Lord Loves Justice</a:t>
            </a:r>
          </a:p>
        </p:txBody>
      </p:sp>
      <p:graphicFrame>
        <p:nvGraphicFramePr>
          <p:cNvPr id="5" name="Content Placeholder 2">
            <a:extLst>
              <a:ext uri="{FF2B5EF4-FFF2-40B4-BE49-F238E27FC236}">
                <a16:creationId xmlns:a16="http://schemas.microsoft.com/office/drawing/2014/main" id="{C2E1C919-98DF-4396-8C01-03970C3C4701}"/>
              </a:ext>
            </a:extLst>
          </p:cNvPr>
          <p:cNvGraphicFramePr>
            <a:graphicFrameLocks noGrp="1"/>
          </p:cNvGraphicFramePr>
          <p:nvPr>
            <p:ph idx="1"/>
            <p:extLst>
              <p:ext uri="{D42A27DB-BD31-4B8C-83A1-F6EECF244321}">
                <p14:modId xmlns:p14="http://schemas.microsoft.com/office/powerpoint/2010/main" val="1472368636"/>
              </p:ext>
            </p:extLst>
          </p:nvPr>
        </p:nvGraphicFramePr>
        <p:xfrm>
          <a:off x="1036320" y="2899956"/>
          <a:ext cx="10119360" cy="3131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661243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4EAE83-22D7-4375-A43B-04EB710D16D5}"/>
              </a:ext>
            </a:extLst>
          </p:cNvPr>
          <p:cNvSpPr>
            <a:spLocks noGrp="1"/>
          </p:cNvSpPr>
          <p:nvPr>
            <p:ph type="title"/>
          </p:nvPr>
        </p:nvSpPr>
        <p:spPr>
          <a:xfrm>
            <a:off x="1179226" y="826680"/>
            <a:ext cx="9833548" cy="1325563"/>
          </a:xfrm>
        </p:spPr>
        <p:txBody>
          <a:bodyPr>
            <a:normAutofit/>
          </a:bodyPr>
          <a:lstStyle/>
          <a:p>
            <a:pPr algn="ctr"/>
            <a:r>
              <a:rPr lang="en-US" sz="4000">
                <a:solidFill>
                  <a:srgbClr val="FFFFFF"/>
                </a:solidFill>
              </a:rPr>
              <a:t>The Lord Loves Justice</a:t>
            </a:r>
          </a:p>
        </p:txBody>
      </p:sp>
      <p:sp>
        <p:nvSpPr>
          <p:cNvPr id="3" name="Content Placeholder 2">
            <a:extLst>
              <a:ext uri="{FF2B5EF4-FFF2-40B4-BE49-F238E27FC236}">
                <a16:creationId xmlns:a16="http://schemas.microsoft.com/office/drawing/2014/main" id="{E96726C4-7240-4495-8B1B-780CAE702F0F}"/>
              </a:ext>
            </a:extLst>
          </p:cNvPr>
          <p:cNvSpPr>
            <a:spLocks noGrp="1"/>
          </p:cNvSpPr>
          <p:nvPr>
            <p:ph idx="1"/>
          </p:nvPr>
        </p:nvSpPr>
        <p:spPr>
          <a:xfrm>
            <a:off x="1179226" y="3092970"/>
            <a:ext cx="9833548" cy="2693976"/>
          </a:xfrm>
        </p:spPr>
        <p:txBody>
          <a:bodyPr>
            <a:normAutofit/>
          </a:bodyPr>
          <a:lstStyle/>
          <a:p>
            <a:r>
              <a:rPr lang="en-US" sz="2000" dirty="0">
                <a:solidFill>
                  <a:srgbClr val="000000"/>
                </a:solidFill>
              </a:rPr>
              <a:t>Isa. 61:9</a:t>
            </a:r>
          </a:p>
          <a:p>
            <a:pPr marL="0" indent="0">
              <a:buNone/>
            </a:pPr>
            <a:endParaRPr lang="en-US" sz="2000" dirty="0">
              <a:solidFill>
                <a:srgbClr val="000000"/>
              </a:solidFill>
            </a:endParaRPr>
          </a:p>
          <a:p>
            <a:pPr marL="0" indent="0">
              <a:buNone/>
            </a:pPr>
            <a:r>
              <a:rPr lang="en-US" sz="2000" dirty="0">
                <a:solidFill>
                  <a:srgbClr val="000000"/>
                </a:solidFill>
              </a:rPr>
              <a:t>9 And their seed shall be known among the Gentiles, and their offspring among the people: all that see them shall acknowledge them, that they are the seed which the LORD hath blessed.</a:t>
            </a:r>
          </a:p>
          <a:p>
            <a:pPr marL="0" indent="0">
              <a:buNone/>
            </a:pPr>
            <a:r>
              <a:rPr lang="en-US" sz="2000" dirty="0">
                <a:solidFill>
                  <a:srgbClr val="000000"/>
                </a:solidFill>
              </a:rPr>
              <a:t>KJV</a:t>
            </a:r>
          </a:p>
          <a:p>
            <a:pPr marL="0" indent="0">
              <a:buNone/>
            </a:pPr>
            <a:endParaRPr lang="en-US" sz="2000" dirty="0">
              <a:solidFill>
                <a:srgbClr val="000000"/>
              </a:solidFill>
            </a:endParaRPr>
          </a:p>
        </p:txBody>
      </p:sp>
    </p:spTree>
    <p:extLst>
      <p:ext uri="{BB962C8B-B14F-4D97-AF65-F5344CB8AC3E}">
        <p14:creationId xmlns:p14="http://schemas.microsoft.com/office/powerpoint/2010/main" val="24504220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6"/>
              </a:gs>
              <a:gs pos="25000">
                <a:schemeClr val="accent6"/>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845BE0C-FDD5-44E2-937B-2962F996CF17}"/>
              </a:ext>
            </a:extLst>
          </p:cNvPr>
          <p:cNvSpPr>
            <a:spLocks noGrp="1"/>
          </p:cNvSpPr>
          <p:nvPr>
            <p:ph type="title"/>
          </p:nvPr>
        </p:nvSpPr>
        <p:spPr>
          <a:xfrm>
            <a:off x="640079" y="2053641"/>
            <a:ext cx="3669161" cy="2760098"/>
          </a:xfrm>
        </p:spPr>
        <p:txBody>
          <a:bodyPr>
            <a:normAutofit/>
          </a:bodyPr>
          <a:lstStyle/>
          <a:p>
            <a:r>
              <a:rPr lang="en-US" dirty="0">
                <a:solidFill>
                  <a:srgbClr val="FFFFFF"/>
                </a:solidFill>
              </a:rPr>
              <a:t>The Lord Loves Justice</a:t>
            </a:r>
          </a:p>
        </p:txBody>
      </p:sp>
      <p:sp>
        <p:nvSpPr>
          <p:cNvPr id="3" name="Content Placeholder 2">
            <a:extLst>
              <a:ext uri="{FF2B5EF4-FFF2-40B4-BE49-F238E27FC236}">
                <a16:creationId xmlns:a16="http://schemas.microsoft.com/office/drawing/2014/main" id="{8A3084F5-4E4E-472F-AD3D-52F8B803D895}"/>
              </a:ext>
            </a:extLst>
          </p:cNvPr>
          <p:cNvSpPr>
            <a:spLocks noGrp="1"/>
          </p:cNvSpPr>
          <p:nvPr>
            <p:ph idx="1"/>
          </p:nvPr>
        </p:nvSpPr>
        <p:spPr>
          <a:xfrm>
            <a:off x="6090574" y="801866"/>
            <a:ext cx="5306084" cy="5230634"/>
          </a:xfrm>
        </p:spPr>
        <p:txBody>
          <a:bodyPr anchor="ctr">
            <a:normAutofit/>
          </a:bodyPr>
          <a:lstStyle/>
          <a:p>
            <a:r>
              <a:rPr lang="en-US" sz="2400">
                <a:solidFill>
                  <a:srgbClr val="000000"/>
                </a:solidFill>
              </a:rPr>
              <a:t>The blessings that are spoke here are for posterity or future generations.  </a:t>
            </a:r>
          </a:p>
          <a:p>
            <a:endParaRPr lang="en-US" sz="2400">
              <a:solidFill>
                <a:srgbClr val="000000"/>
              </a:solidFill>
            </a:endParaRPr>
          </a:p>
          <a:p>
            <a:r>
              <a:rPr lang="en-US" sz="2400">
                <a:solidFill>
                  <a:srgbClr val="000000"/>
                </a:solidFill>
              </a:rPr>
              <a:t>Because of the fulfillment of the covenant, Israel’s descendants will be noted by all nations.  Israel will be a distinct nation among all nations.  </a:t>
            </a:r>
          </a:p>
          <a:p>
            <a:endParaRPr lang="en-US" sz="2400">
              <a:solidFill>
                <a:srgbClr val="000000"/>
              </a:solidFill>
            </a:endParaRPr>
          </a:p>
          <a:p>
            <a:r>
              <a:rPr lang="en-US" sz="2400">
                <a:solidFill>
                  <a:srgbClr val="000000"/>
                </a:solidFill>
              </a:rPr>
              <a:t>Other nations/ Gentile nations will recognize Israel as the one’s the Lord has blessed.  They will see God’s blessings radiating from them.</a:t>
            </a:r>
          </a:p>
        </p:txBody>
      </p:sp>
    </p:spTree>
    <p:extLst>
      <p:ext uri="{BB962C8B-B14F-4D97-AF65-F5344CB8AC3E}">
        <p14:creationId xmlns:p14="http://schemas.microsoft.com/office/powerpoint/2010/main" val="36832164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517B58A-F7C3-4DCF-9CBA-C8DACB4A10D2}"/>
              </a:ext>
            </a:extLst>
          </p:cNvPr>
          <p:cNvSpPr>
            <a:spLocks noGrp="1"/>
          </p:cNvSpPr>
          <p:nvPr>
            <p:ph type="title"/>
          </p:nvPr>
        </p:nvSpPr>
        <p:spPr>
          <a:xfrm>
            <a:off x="640079" y="2053641"/>
            <a:ext cx="3669161" cy="2760098"/>
          </a:xfrm>
        </p:spPr>
        <p:txBody>
          <a:bodyPr>
            <a:normAutofit/>
          </a:bodyPr>
          <a:lstStyle/>
          <a:p>
            <a:r>
              <a:rPr lang="en-US" dirty="0">
                <a:solidFill>
                  <a:srgbClr val="FFFFFF"/>
                </a:solidFill>
              </a:rPr>
              <a:t>The Lord Loves Justice</a:t>
            </a:r>
          </a:p>
        </p:txBody>
      </p:sp>
      <p:sp>
        <p:nvSpPr>
          <p:cNvPr id="3" name="Content Placeholder 2">
            <a:extLst>
              <a:ext uri="{FF2B5EF4-FFF2-40B4-BE49-F238E27FC236}">
                <a16:creationId xmlns:a16="http://schemas.microsoft.com/office/drawing/2014/main" id="{D32E0EC6-F0AF-424F-BAC0-9550FDEF06A5}"/>
              </a:ext>
            </a:extLst>
          </p:cNvPr>
          <p:cNvSpPr>
            <a:spLocks noGrp="1"/>
          </p:cNvSpPr>
          <p:nvPr>
            <p:ph idx="1"/>
          </p:nvPr>
        </p:nvSpPr>
        <p:spPr>
          <a:xfrm>
            <a:off x="6090574" y="801866"/>
            <a:ext cx="5306084" cy="5230634"/>
          </a:xfrm>
        </p:spPr>
        <p:txBody>
          <a:bodyPr anchor="ctr">
            <a:normAutofit/>
          </a:bodyPr>
          <a:lstStyle/>
          <a:p>
            <a:r>
              <a:rPr lang="en-US" sz="2400" dirty="0">
                <a:solidFill>
                  <a:srgbClr val="000000"/>
                </a:solidFill>
              </a:rPr>
              <a:t>This promise is not new.  It goes all the way back to the original covenant that God made with Abraham in Gen. 12:1-3.</a:t>
            </a:r>
          </a:p>
          <a:p>
            <a:endParaRPr lang="en-US" sz="2400" dirty="0">
              <a:solidFill>
                <a:srgbClr val="000000"/>
              </a:solidFill>
            </a:endParaRPr>
          </a:p>
          <a:p>
            <a:r>
              <a:rPr lang="en-US" sz="2400" dirty="0">
                <a:solidFill>
                  <a:srgbClr val="000000"/>
                </a:solidFill>
              </a:rPr>
              <a:t>This promise to be a blessing to the world is not limited to Israel’s natural </a:t>
            </a:r>
            <a:r>
              <a:rPr lang="en-US" sz="2400" dirty="0" err="1">
                <a:solidFill>
                  <a:srgbClr val="000000"/>
                </a:solidFill>
              </a:rPr>
              <a:t>descedants</a:t>
            </a:r>
            <a:r>
              <a:rPr lang="en-US" sz="2400" dirty="0">
                <a:solidFill>
                  <a:srgbClr val="000000"/>
                </a:solidFill>
              </a:rPr>
              <a:t> but to all spiritual children of Abraham</a:t>
            </a:r>
          </a:p>
        </p:txBody>
      </p:sp>
    </p:spTree>
    <p:extLst>
      <p:ext uri="{BB962C8B-B14F-4D97-AF65-F5344CB8AC3E}">
        <p14:creationId xmlns:p14="http://schemas.microsoft.com/office/powerpoint/2010/main" val="19437659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4F946-F679-4A0D-B869-3B1E78FC6F51}"/>
              </a:ext>
            </a:extLst>
          </p:cNvPr>
          <p:cNvSpPr>
            <a:spLocks noGrp="1"/>
          </p:cNvSpPr>
          <p:nvPr>
            <p:ph type="title"/>
          </p:nvPr>
        </p:nvSpPr>
        <p:spPr>
          <a:xfrm>
            <a:off x="838200" y="346271"/>
            <a:ext cx="10515600" cy="1325563"/>
          </a:xfrm>
          <a:solidFill>
            <a:schemeClr val="accent1"/>
          </a:solidFill>
        </p:spPr>
        <p:txBody>
          <a:bodyPr>
            <a:normAutofit/>
          </a:bodyPr>
          <a:lstStyle/>
          <a:p>
            <a:pPr algn="ctr"/>
            <a:r>
              <a:rPr lang="en-US" b="1" i="1" dirty="0">
                <a:solidFill>
                  <a:schemeClr val="bg1"/>
                </a:solidFill>
              </a:rPr>
              <a:t>The Lord Loves Justice</a:t>
            </a:r>
          </a:p>
        </p:txBody>
      </p:sp>
      <p:graphicFrame>
        <p:nvGraphicFramePr>
          <p:cNvPr id="5" name="Content Placeholder 2">
            <a:extLst>
              <a:ext uri="{FF2B5EF4-FFF2-40B4-BE49-F238E27FC236}">
                <a16:creationId xmlns:a16="http://schemas.microsoft.com/office/drawing/2014/main" id="{BBC843BB-BB35-4E25-B334-78ABD416084B}"/>
              </a:ext>
            </a:extLst>
          </p:cNvPr>
          <p:cNvGraphicFramePr>
            <a:graphicFrameLocks noGrp="1"/>
          </p:cNvGraphicFramePr>
          <p:nvPr>
            <p:ph idx="1"/>
            <p:extLst>
              <p:ext uri="{D42A27DB-BD31-4B8C-83A1-F6EECF244321}">
                <p14:modId xmlns:p14="http://schemas.microsoft.com/office/powerpoint/2010/main" val="374706833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89740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3"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0"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21"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22"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3"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2E79A08E-4A82-ED47-B801-0E828EBC2C92}"/>
              </a:ext>
            </a:extLst>
          </p:cNvPr>
          <p:cNvSpPr>
            <a:spLocks noGrp="1"/>
          </p:cNvSpPr>
          <p:nvPr>
            <p:ph type="title"/>
          </p:nvPr>
        </p:nvSpPr>
        <p:spPr>
          <a:xfrm>
            <a:off x="535020" y="685800"/>
            <a:ext cx="2780271" cy="5105400"/>
          </a:xfrm>
        </p:spPr>
        <p:txBody>
          <a:bodyPr>
            <a:normAutofit/>
          </a:bodyPr>
          <a:lstStyle/>
          <a:p>
            <a:r>
              <a:rPr lang="en-US" sz="4000" b="1">
                <a:solidFill>
                  <a:srgbClr val="FFFFFF"/>
                </a:solidFill>
              </a:rPr>
              <a:t>PRACTICE DAILY BIBLE READING</a:t>
            </a:r>
          </a:p>
        </p:txBody>
      </p:sp>
      <p:graphicFrame>
        <p:nvGraphicFramePr>
          <p:cNvPr id="5" name="Content Placeholder 2">
            <a:extLst>
              <a:ext uri="{FF2B5EF4-FFF2-40B4-BE49-F238E27FC236}">
                <a16:creationId xmlns:a16="http://schemas.microsoft.com/office/drawing/2014/main" id="{0FD7ED67-AA14-45F2-977E-D3EF4F0550AF}"/>
              </a:ext>
            </a:extLst>
          </p:cNvPr>
          <p:cNvGraphicFramePr>
            <a:graphicFrameLocks noGrp="1"/>
          </p:cNvGraphicFramePr>
          <p:nvPr>
            <p:ph idx="1"/>
            <p:extLst>
              <p:ext uri="{D42A27DB-BD31-4B8C-83A1-F6EECF244321}">
                <p14:modId xmlns:p14="http://schemas.microsoft.com/office/powerpoint/2010/main" val="1862126621"/>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864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B6C291-6CAF-46DF-ACFF-AADF0FD03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63C11A00-A2A3-417C-B33D-DC753ED7C3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l="3964" t="3964" r="3964" b="3964"/>
          <a:stretch>
            <a:fillRect/>
          </a:stretch>
        </p:blipFill>
        <p:spPr>
          <a:xfrm>
            <a:off x="0" y="1"/>
            <a:ext cx="12192000" cy="6857998"/>
          </a:xfrm>
          <a:custGeom>
            <a:avLst/>
            <a:gdLst>
              <a:gd name="connsiteX0" fmla="*/ 0 w 12192000"/>
              <a:gd name="connsiteY0" fmla="*/ 0 h 6857998"/>
              <a:gd name="connsiteX1" fmla="*/ 12192000 w 12192000"/>
              <a:gd name="connsiteY1" fmla="*/ 0 h 6857998"/>
              <a:gd name="connsiteX2" fmla="*/ 12192000 w 12192000"/>
              <a:gd name="connsiteY2" fmla="*/ 6857998 h 6857998"/>
              <a:gd name="connsiteX3" fmla="*/ 0 w 12192000"/>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92000" h="6857998">
                <a:moveTo>
                  <a:pt x="0" y="0"/>
                </a:moveTo>
                <a:lnTo>
                  <a:pt x="12192000" y="0"/>
                </a:lnTo>
                <a:lnTo>
                  <a:pt x="12192000" y="6857998"/>
                </a:lnTo>
                <a:lnTo>
                  <a:pt x="0" y="6857998"/>
                </a:lnTo>
                <a:close/>
              </a:path>
            </a:pathLst>
          </a:custGeom>
        </p:spPr>
      </p:pic>
      <p:sp>
        <p:nvSpPr>
          <p:cNvPr id="2" name="Title 1">
            <a:extLst>
              <a:ext uri="{FF2B5EF4-FFF2-40B4-BE49-F238E27FC236}">
                <a16:creationId xmlns:a16="http://schemas.microsoft.com/office/drawing/2014/main" id="{5E179846-861E-42A1-9621-E911319E1C6B}"/>
              </a:ext>
            </a:extLst>
          </p:cNvPr>
          <p:cNvSpPr>
            <a:spLocks noGrp="1"/>
          </p:cNvSpPr>
          <p:nvPr>
            <p:ph type="title"/>
          </p:nvPr>
        </p:nvSpPr>
        <p:spPr>
          <a:xfrm>
            <a:off x="2618437" y="991262"/>
            <a:ext cx="6955124" cy="1066802"/>
          </a:xfrm>
        </p:spPr>
        <p:txBody>
          <a:bodyPr>
            <a:normAutofit/>
          </a:bodyPr>
          <a:lstStyle/>
          <a:p>
            <a:pPr algn="ctr"/>
            <a:r>
              <a:rPr lang="en-US" sz="4000">
                <a:solidFill>
                  <a:srgbClr val="FFFFFF"/>
                </a:solidFill>
              </a:rPr>
              <a:t>The Lord Loves Justice</a:t>
            </a:r>
          </a:p>
        </p:txBody>
      </p:sp>
      <p:sp>
        <p:nvSpPr>
          <p:cNvPr id="3" name="Content Placeholder 2">
            <a:extLst>
              <a:ext uri="{FF2B5EF4-FFF2-40B4-BE49-F238E27FC236}">
                <a16:creationId xmlns:a16="http://schemas.microsoft.com/office/drawing/2014/main" id="{6A89959A-383F-4FE6-96C6-A262B4D0C4B2}"/>
              </a:ext>
            </a:extLst>
          </p:cNvPr>
          <p:cNvSpPr>
            <a:spLocks noGrp="1"/>
          </p:cNvSpPr>
          <p:nvPr>
            <p:ph idx="1"/>
          </p:nvPr>
        </p:nvSpPr>
        <p:spPr>
          <a:xfrm>
            <a:off x="2618437" y="2371725"/>
            <a:ext cx="6955124" cy="3038475"/>
          </a:xfrm>
        </p:spPr>
        <p:txBody>
          <a:bodyPr anchor="t">
            <a:normAutofit/>
          </a:bodyPr>
          <a:lstStyle/>
          <a:p>
            <a:pPr marL="0" indent="0">
              <a:buNone/>
            </a:pPr>
            <a:r>
              <a:rPr lang="en-US" sz="2400" dirty="0">
                <a:solidFill>
                  <a:srgbClr val="FFFFFF"/>
                </a:solidFill>
              </a:rPr>
              <a:t>II. Divine Attire of Justice  (Isaiah 61:10-11)</a:t>
            </a:r>
          </a:p>
          <a:p>
            <a:pPr marL="0" indent="0">
              <a:buNone/>
            </a:pPr>
            <a:endParaRPr lang="en-US" sz="2400" dirty="0">
              <a:solidFill>
                <a:srgbClr val="FFFFFF"/>
              </a:solidFill>
            </a:endParaRPr>
          </a:p>
          <a:p>
            <a:pPr marL="0" indent="0">
              <a:buNone/>
            </a:pPr>
            <a:endParaRPr lang="en-US" sz="2400" dirty="0">
              <a:solidFill>
                <a:srgbClr val="FFFFFF"/>
              </a:solidFill>
            </a:endParaRPr>
          </a:p>
          <a:p>
            <a:pPr marL="0" indent="0">
              <a:buNone/>
            </a:pPr>
            <a:r>
              <a:rPr lang="en-US" sz="2400" dirty="0">
                <a:solidFill>
                  <a:srgbClr val="FFFFFF"/>
                </a:solidFill>
              </a:rPr>
              <a:t>		Elder Charles Ammons</a:t>
            </a:r>
          </a:p>
          <a:p>
            <a:pPr marL="0" indent="0">
              <a:buNone/>
            </a:pPr>
            <a:endParaRPr lang="en-US" sz="2400" dirty="0">
              <a:solidFill>
                <a:srgbClr val="FFFFFF"/>
              </a:solidFill>
            </a:endParaRPr>
          </a:p>
        </p:txBody>
      </p:sp>
    </p:spTree>
    <p:extLst>
      <p:ext uri="{BB962C8B-B14F-4D97-AF65-F5344CB8AC3E}">
        <p14:creationId xmlns:p14="http://schemas.microsoft.com/office/powerpoint/2010/main" val="3081854581"/>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B6C291-6CAF-46DF-ACFF-AADF0FD03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0"/>
            <a:ext cx="10910292" cy="6858000"/>
          </a:xfrm>
          <a:prstGeom prst="rect">
            <a:avLst/>
          </a:prstGeom>
          <a:gradFill>
            <a:gsLst>
              <a:gs pos="0">
                <a:schemeClr val="accent2"/>
              </a:gs>
              <a:gs pos="25000">
                <a:schemeClr val="accent2"/>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63C11A00-A2A3-417C-B33D-DC753ED7C3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l="3964" t="3964" r="3964" b="3964"/>
          <a:stretch>
            <a:fillRect/>
          </a:stretch>
        </p:blipFill>
        <p:spPr>
          <a:xfrm>
            <a:off x="0" y="1"/>
            <a:ext cx="12192000" cy="6857998"/>
          </a:xfrm>
          <a:custGeom>
            <a:avLst/>
            <a:gdLst>
              <a:gd name="connsiteX0" fmla="*/ 0 w 12192000"/>
              <a:gd name="connsiteY0" fmla="*/ 0 h 6857998"/>
              <a:gd name="connsiteX1" fmla="*/ 12192000 w 12192000"/>
              <a:gd name="connsiteY1" fmla="*/ 0 h 6857998"/>
              <a:gd name="connsiteX2" fmla="*/ 12192000 w 12192000"/>
              <a:gd name="connsiteY2" fmla="*/ 6857998 h 6857998"/>
              <a:gd name="connsiteX3" fmla="*/ 0 w 12192000"/>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92000" h="6857998">
                <a:moveTo>
                  <a:pt x="0" y="0"/>
                </a:moveTo>
                <a:lnTo>
                  <a:pt x="12192000" y="0"/>
                </a:lnTo>
                <a:lnTo>
                  <a:pt x="12192000" y="6857998"/>
                </a:lnTo>
                <a:lnTo>
                  <a:pt x="0" y="6857998"/>
                </a:lnTo>
                <a:close/>
              </a:path>
            </a:pathLst>
          </a:custGeom>
        </p:spPr>
      </p:pic>
      <p:sp>
        <p:nvSpPr>
          <p:cNvPr id="2" name="Title 1">
            <a:extLst>
              <a:ext uri="{FF2B5EF4-FFF2-40B4-BE49-F238E27FC236}">
                <a16:creationId xmlns:a16="http://schemas.microsoft.com/office/drawing/2014/main" id="{5765667A-A382-453F-92BE-FB7431676A2A}"/>
              </a:ext>
            </a:extLst>
          </p:cNvPr>
          <p:cNvSpPr>
            <a:spLocks noGrp="1"/>
          </p:cNvSpPr>
          <p:nvPr>
            <p:ph type="title"/>
          </p:nvPr>
        </p:nvSpPr>
        <p:spPr>
          <a:xfrm>
            <a:off x="2618437" y="991262"/>
            <a:ext cx="6955124" cy="1066802"/>
          </a:xfrm>
        </p:spPr>
        <p:txBody>
          <a:bodyPr>
            <a:normAutofit/>
          </a:bodyPr>
          <a:lstStyle/>
          <a:p>
            <a:pPr algn="ctr"/>
            <a:r>
              <a:rPr lang="en-US" sz="4000">
                <a:solidFill>
                  <a:srgbClr val="FFFFFF"/>
                </a:solidFill>
              </a:rPr>
              <a:t>The Lord Loves Justice</a:t>
            </a:r>
          </a:p>
        </p:txBody>
      </p:sp>
      <p:sp>
        <p:nvSpPr>
          <p:cNvPr id="3" name="Content Placeholder 2">
            <a:extLst>
              <a:ext uri="{FF2B5EF4-FFF2-40B4-BE49-F238E27FC236}">
                <a16:creationId xmlns:a16="http://schemas.microsoft.com/office/drawing/2014/main" id="{F48F8214-25DA-4046-97AA-0AC9B4B43463}"/>
              </a:ext>
            </a:extLst>
          </p:cNvPr>
          <p:cNvSpPr>
            <a:spLocks noGrp="1"/>
          </p:cNvSpPr>
          <p:nvPr>
            <p:ph idx="1"/>
          </p:nvPr>
        </p:nvSpPr>
        <p:spPr>
          <a:xfrm>
            <a:off x="2618437" y="2371725"/>
            <a:ext cx="6955124" cy="3038475"/>
          </a:xfrm>
        </p:spPr>
        <p:txBody>
          <a:bodyPr anchor="t">
            <a:normAutofit/>
          </a:bodyPr>
          <a:lstStyle/>
          <a:p>
            <a:r>
              <a:rPr lang="en-US" sz="2200" dirty="0">
                <a:solidFill>
                  <a:srgbClr val="FFFFFF"/>
                </a:solidFill>
              </a:rPr>
              <a:t>Isa 61:10</a:t>
            </a:r>
          </a:p>
          <a:p>
            <a:endParaRPr lang="en-US" sz="2200" dirty="0">
              <a:solidFill>
                <a:srgbClr val="FFFFFF"/>
              </a:solidFill>
            </a:endParaRPr>
          </a:p>
          <a:p>
            <a:pPr marL="0" indent="0">
              <a:buNone/>
            </a:pPr>
            <a:r>
              <a:rPr lang="en-US" sz="2200" dirty="0">
                <a:solidFill>
                  <a:srgbClr val="FFFFFF"/>
                </a:solidFill>
              </a:rPr>
              <a:t>10 I will greatly rejoice in the LORD, my soul shall be joyful in my God; for he hath clothed me with the garments of salvation, he hath covered me with the robe of righteousness, as a bridegroom </a:t>
            </a:r>
            <a:r>
              <a:rPr lang="en-US" sz="2200" dirty="0" err="1">
                <a:solidFill>
                  <a:srgbClr val="FFFFFF"/>
                </a:solidFill>
              </a:rPr>
              <a:t>decketh</a:t>
            </a:r>
            <a:r>
              <a:rPr lang="en-US" sz="2200" dirty="0">
                <a:solidFill>
                  <a:srgbClr val="FFFFFF"/>
                </a:solidFill>
              </a:rPr>
              <a:t> himself with ornaments, and as a bride </a:t>
            </a:r>
            <a:r>
              <a:rPr lang="en-US" sz="2200" dirty="0" err="1">
                <a:solidFill>
                  <a:srgbClr val="FFFFFF"/>
                </a:solidFill>
              </a:rPr>
              <a:t>adorneth</a:t>
            </a:r>
            <a:r>
              <a:rPr lang="en-US" sz="2200" dirty="0">
                <a:solidFill>
                  <a:srgbClr val="FFFFFF"/>
                </a:solidFill>
              </a:rPr>
              <a:t> herself with her jewels.</a:t>
            </a:r>
          </a:p>
          <a:p>
            <a:pPr marL="0" indent="0">
              <a:buNone/>
            </a:pPr>
            <a:r>
              <a:rPr lang="en-US" sz="2200" dirty="0">
                <a:solidFill>
                  <a:srgbClr val="FFFFFF"/>
                </a:solidFill>
              </a:rPr>
              <a:t>KJV</a:t>
            </a:r>
          </a:p>
          <a:p>
            <a:endParaRPr lang="en-US" sz="2200" dirty="0">
              <a:solidFill>
                <a:srgbClr val="FFFFFF"/>
              </a:solidFill>
            </a:endParaRPr>
          </a:p>
        </p:txBody>
      </p:sp>
    </p:spTree>
    <p:extLst>
      <p:ext uri="{BB962C8B-B14F-4D97-AF65-F5344CB8AC3E}">
        <p14:creationId xmlns:p14="http://schemas.microsoft.com/office/powerpoint/2010/main" val="2946124736"/>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2"/>
              </a:gs>
              <a:gs pos="25000">
                <a:schemeClr val="accent2"/>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2B8BC2-335C-4F0E-8D3A-DA1FF213FD66}"/>
              </a:ext>
            </a:extLst>
          </p:cNvPr>
          <p:cNvSpPr>
            <a:spLocks noGrp="1"/>
          </p:cNvSpPr>
          <p:nvPr>
            <p:ph type="title"/>
          </p:nvPr>
        </p:nvSpPr>
        <p:spPr>
          <a:xfrm>
            <a:off x="640079" y="2053641"/>
            <a:ext cx="3669161" cy="2760098"/>
          </a:xfrm>
        </p:spPr>
        <p:txBody>
          <a:bodyPr>
            <a:normAutofit/>
          </a:bodyPr>
          <a:lstStyle/>
          <a:p>
            <a:r>
              <a:rPr lang="en-US">
                <a:solidFill>
                  <a:srgbClr val="FFFFFF"/>
                </a:solidFill>
              </a:rPr>
              <a:t>The Lord Loves Justice</a:t>
            </a:r>
          </a:p>
        </p:txBody>
      </p:sp>
      <p:sp>
        <p:nvSpPr>
          <p:cNvPr id="3" name="Content Placeholder 2">
            <a:extLst>
              <a:ext uri="{FF2B5EF4-FFF2-40B4-BE49-F238E27FC236}">
                <a16:creationId xmlns:a16="http://schemas.microsoft.com/office/drawing/2014/main" id="{40E0B591-F843-46E3-8400-833C624C99D9}"/>
              </a:ext>
            </a:extLst>
          </p:cNvPr>
          <p:cNvSpPr>
            <a:spLocks noGrp="1"/>
          </p:cNvSpPr>
          <p:nvPr>
            <p:ph idx="1"/>
          </p:nvPr>
        </p:nvSpPr>
        <p:spPr>
          <a:xfrm>
            <a:off x="6090574" y="801866"/>
            <a:ext cx="5306084" cy="5230634"/>
          </a:xfrm>
        </p:spPr>
        <p:txBody>
          <a:bodyPr anchor="ctr">
            <a:normAutofit/>
          </a:bodyPr>
          <a:lstStyle/>
          <a:p>
            <a:r>
              <a:rPr lang="en-US" sz="2400">
                <a:solidFill>
                  <a:srgbClr val="000000"/>
                </a:solidFill>
              </a:rPr>
              <a:t>Isaiah 61:11</a:t>
            </a:r>
          </a:p>
          <a:p>
            <a:endParaRPr lang="en-US" sz="2400">
              <a:solidFill>
                <a:srgbClr val="000000"/>
              </a:solidFill>
            </a:endParaRPr>
          </a:p>
          <a:p>
            <a:pPr marL="0" indent="0">
              <a:buNone/>
            </a:pPr>
            <a:r>
              <a:rPr lang="en-US" sz="2400">
                <a:solidFill>
                  <a:srgbClr val="000000"/>
                </a:solidFill>
              </a:rPr>
              <a:t>11 For as the earth bringeth forth her bud, and as the garden causeth the things that are sown in it to spring forth; so the Lord GOD will cause righteousness and praise to spring forth before all the nations.</a:t>
            </a:r>
          </a:p>
          <a:p>
            <a:pPr marL="0" indent="0">
              <a:buNone/>
            </a:pPr>
            <a:r>
              <a:rPr lang="en-US" sz="2400">
                <a:solidFill>
                  <a:srgbClr val="000000"/>
                </a:solidFill>
              </a:rPr>
              <a:t>KJV</a:t>
            </a:r>
          </a:p>
          <a:p>
            <a:endParaRPr lang="en-US" sz="2400">
              <a:solidFill>
                <a:srgbClr val="000000"/>
              </a:solidFill>
            </a:endParaRPr>
          </a:p>
        </p:txBody>
      </p:sp>
    </p:spTree>
    <p:extLst>
      <p:ext uri="{BB962C8B-B14F-4D97-AF65-F5344CB8AC3E}">
        <p14:creationId xmlns:p14="http://schemas.microsoft.com/office/powerpoint/2010/main" val="2299768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38CBDC6-0F82-4E73-9AB4-5A7DF560F607}"/>
              </a:ext>
            </a:extLst>
          </p:cNvPr>
          <p:cNvSpPr>
            <a:spLocks noGrp="1"/>
          </p:cNvSpPr>
          <p:nvPr>
            <p:ph type="title"/>
          </p:nvPr>
        </p:nvSpPr>
        <p:spPr>
          <a:xfrm>
            <a:off x="640079" y="2053641"/>
            <a:ext cx="3669161" cy="2760098"/>
          </a:xfrm>
        </p:spPr>
        <p:txBody>
          <a:bodyPr>
            <a:normAutofit/>
          </a:bodyPr>
          <a:lstStyle/>
          <a:p>
            <a:r>
              <a:rPr lang="en-US">
                <a:solidFill>
                  <a:srgbClr val="FFFFFF"/>
                </a:solidFill>
              </a:rPr>
              <a:t>The Lord Loves Justice</a:t>
            </a:r>
          </a:p>
        </p:txBody>
      </p:sp>
      <p:sp>
        <p:nvSpPr>
          <p:cNvPr id="3" name="Content Placeholder 2">
            <a:extLst>
              <a:ext uri="{FF2B5EF4-FFF2-40B4-BE49-F238E27FC236}">
                <a16:creationId xmlns:a16="http://schemas.microsoft.com/office/drawing/2014/main" id="{B4F2C8E8-1514-4E64-86ED-1D03C9B36F59}"/>
              </a:ext>
            </a:extLst>
          </p:cNvPr>
          <p:cNvSpPr>
            <a:spLocks noGrp="1"/>
          </p:cNvSpPr>
          <p:nvPr>
            <p:ph idx="1"/>
          </p:nvPr>
        </p:nvSpPr>
        <p:spPr>
          <a:xfrm>
            <a:off x="6090574" y="801866"/>
            <a:ext cx="5306084" cy="5230634"/>
          </a:xfrm>
        </p:spPr>
        <p:txBody>
          <a:bodyPr anchor="ctr">
            <a:normAutofit/>
          </a:bodyPr>
          <a:lstStyle/>
          <a:p>
            <a:r>
              <a:rPr lang="en-US" sz="2400" dirty="0">
                <a:solidFill>
                  <a:srgbClr val="000000"/>
                </a:solidFill>
              </a:rPr>
              <a:t>Question 3:</a:t>
            </a:r>
          </a:p>
          <a:p>
            <a:pPr marL="0" indent="0">
              <a:buNone/>
            </a:pPr>
            <a:r>
              <a:rPr lang="en-US" sz="2400" dirty="0">
                <a:solidFill>
                  <a:srgbClr val="000000"/>
                </a:solidFill>
              </a:rPr>
              <a:t>What do you think is significance of clothing imagery in this passage?</a:t>
            </a:r>
          </a:p>
          <a:p>
            <a:pPr marL="0" indent="0">
              <a:buNone/>
            </a:pPr>
            <a:endParaRPr lang="en-US" sz="2400" dirty="0">
              <a:solidFill>
                <a:srgbClr val="000000"/>
              </a:solidFill>
            </a:endParaRPr>
          </a:p>
          <a:p>
            <a:pPr marL="0" indent="0">
              <a:buNone/>
            </a:pPr>
            <a:r>
              <a:rPr lang="en-US" sz="2400" dirty="0">
                <a:solidFill>
                  <a:srgbClr val="000000"/>
                </a:solidFill>
              </a:rPr>
              <a:t>Question 4: </a:t>
            </a:r>
          </a:p>
          <a:p>
            <a:pPr marL="0" indent="0">
              <a:buNone/>
            </a:pPr>
            <a:r>
              <a:rPr lang="en-US" sz="2400" dirty="0">
                <a:solidFill>
                  <a:srgbClr val="000000"/>
                </a:solidFill>
              </a:rPr>
              <a:t>We should be keen to observe the oppression and nakedness that the Lord has had to clothe in our communities.  In considering African Americans, who have been historically dispossessed in the U.S., how significant is it for us to recognize that God has provided a possession of justice as clothes?</a:t>
            </a:r>
          </a:p>
        </p:txBody>
      </p:sp>
    </p:spTree>
    <p:extLst>
      <p:ext uri="{BB962C8B-B14F-4D97-AF65-F5344CB8AC3E}">
        <p14:creationId xmlns:p14="http://schemas.microsoft.com/office/powerpoint/2010/main" val="7062837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4A130CA-991E-4C92-A494-EB7D8666EF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C3C749F-9A26-4B1E-BC2E-572D03DF9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872577" y="1372793"/>
            <a:ext cx="6135300" cy="5537781"/>
          </a:xfrm>
          <a:custGeom>
            <a:avLst/>
            <a:gdLst>
              <a:gd name="connsiteX0" fmla="*/ 0 w 6135300"/>
              <a:gd name="connsiteY0" fmla="*/ 0 h 5537781"/>
              <a:gd name="connsiteX1" fmla="*/ 6135300 w 6135300"/>
              <a:gd name="connsiteY1" fmla="*/ 0 h 5537781"/>
              <a:gd name="connsiteX2" fmla="*/ 6135300 w 6135300"/>
              <a:gd name="connsiteY2" fmla="*/ 3548931 h 5537781"/>
              <a:gd name="connsiteX3" fmla="*/ 4146451 w 6135300"/>
              <a:gd name="connsiteY3" fmla="*/ 5537781 h 5537781"/>
              <a:gd name="connsiteX4" fmla="*/ 0 w 6135300"/>
              <a:gd name="connsiteY4" fmla="*/ 1391331 h 5537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00" h="5537781">
                <a:moveTo>
                  <a:pt x="0" y="0"/>
                </a:moveTo>
                <a:lnTo>
                  <a:pt x="6135300" y="0"/>
                </a:lnTo>
                <a:lnTo>
                  <a:pt x="6135300" y="3548931"/>
                </a:lnTo>
                <a:lnTo>
                  <a:pt x="4146451" y="5537781"/>
                </a:lnTo>
                <a:lnTo>
                  <a:pt x="0" y="1391331"/>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F98D51C6-1188-49B8-B829-31D2C2813F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050242" y="292975"/>
            <a:ext cx="5056735" cy="9206602"/>
          </a:xfrm>
          <a:custGeom>
            <a:avLst/>
            <a:gdLst>
              <a:gd name="connsiteX0" fmla="*/ 0 w 5053652"/>
              <a:gd name="connsiteY0" fmla="*/ 209273 h 9200989"/>
              <a:gd name="connsiteX1" fmla="*/ 209274 w 5053652"/>
              <a:gd name="connsiteY1" fmla="*/ 0 h 9200989"/>
              <a:gd name="connsiteX2" fmla="*/ 5053652 w 5053652"/>
              <a:gd name="connsiteY2" fmla="*/ 4844379 h 9200989"/>
              <a:gd name="connsiteX3" fmla="*/ 697042 w 5053652"/>
              <a:gd name="connsiteY3" fmla="*/ 9200989 h 9200989"/>
              <a:gd name="connsiteX4" fmla="*/ 0 w 5053652"/>
              <a:gd name="connsiteY4" fmla="*/ 9200989 h 920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3652" h="9200989">
                <a:moveTo>
                  <a:pt x="0" y="209273"/>
                </a:moveTo>
                <a:lnTo>
                  <a:pt x="209274" y="0"/>
                </a:lnTo>
                <a:lnTo>
                  <a:pt x="5053652" y="4844379"/>
                </a:lnTo>
                <a:lnTo>
                  <a:pt x="697042" y="9200989"/>
                </a:lnTo>
                <a:lnTo>
                  <a:pt x="0" y="9200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a:extLst>
              <a:ext uri="{FF2B5EF4-FFF2-40B4-BE49-F238E27FC236}">
                <a16:creationId xmlns:a16="http://schemas.microsoft.com/office/drawing/2014/main" id="{456BA586-8922-4113-BD35-BBF1EB1A1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6909" y="5272381"/>
            <a:ext cx="3171238" cy="158561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861739"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ame 28">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423102"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5BECADED-C183-468E-85A2-0FF00756F203}"/>
              </a:ext>
            </a:extLst>
          </p:cNvPr>
          <p:cNvSpPr>
            <a:spLocks noGrp="1"/>
          </p:cNvSpPr>
          <p:nvPr>
            <p:ph type="ctrTitle"/>
          </p:nvPr>
        </p:nvSpPr>
        <p:spPr>
          <a:xfrm>
            <a:off x="1738683" y="2721789"/>
            <a:ext cx="3618284" cy="1345720"/>
          </a:xfrm>
          <a:noFill/>
        </p:spPr>
        <p:txBody>
          <a:bodyPr anchor="ctr">
            <a:normAutofit/>
          </a:bodyPr>
          <a:lstStyle/>
          <a:p>
            <a:r>
              <a:rPr lang="en-US" sz="2800">
                <a:solidFill>
                  <a:srgbClr val="080808"/>
                </a:solidFill>
              </a:rPr>
              <a:t>III.DIVINE ATTRACTION TO JUSTICE</a:t>
            </a:r>
            <a:br>
              <a:rPr lang="en-US" sz="2800">
                <a:solidFill>
                  <a:srgbClr val="080808"/>
                </a:solidFill>
              </a:rPr>
            </a:br>
            <a:r>
              <a:rPr lang="en-US" sz="2800">
                <a:solidFill>
                  <a:srgbClr val="080808"/>
                </a:solidFill>
              </a:rPr>
              <a:t>Isaiah 62:2-4</a:t>
            </a:r>
          </a:p>
        </p:txBody>
      </p:sp>
      <p:sp>
        <p:nvSpPr>
          <p:cNvPr id="3" name="Subtitle 2">
            <a:extLst>
              <a:ext uri="{FF2B5EF4-FFF2-40B4-BE49-F238E27FC236}">
                <a16:creationId xmlns:a16="http://schemas.microsoft.com/office/drawing/2014/main" id="{3EC8B114-2429-4F19-8D33-06A912876582}"/>
              </a:ext>
            </a:extLst>
          </p:cNvPr>
          <p:cNvSpPr>
            <a:spLocks noGrp="1"/>
          </p:cNvSpPr>
          <p:nvPr>
            <p:ph type="subTitle" idx="1"/>
          </p:nvPr>
        </p:nvSpPr>
        <p:spPr>
          <a:xfrm>
            <a:off x="2197353" y="4161701"/>
            <a:ext cx="2700944" cy="659993"/>
          </a:xfrm>
          <a:noFill/>
        </p:spPr>
        <p:txBody>
          <a:bodyPr>
            <a:normAutofit/>
          </a:bodyPr>
          <a:lstStyle/>
          <a:p>
            <a:r>
              <a:rPr lang="en-US" sz="1600">
                <a:solidFill>
                  <a:srgbClr val="080808"/>
                </a:solidFill>
              </a:rPr>
              <a:t>Missionary Daintry McFadden</a:t>
            </a:r>
          </a:p>
        </p:txBody>
      </p:sp>
      <p:pic>
        <p:nvPicPr>
          <p:cNvPr id="16" name="Graphic 15" descr="Scales of Justice">
            <a:extLst>
              <a:ext uri="{FF2B5EF4-FFF2-40B4-BE49-F238E27FC236}">
                <a16:creationId xmlns:a16="http://schemas.microsoft.com/office/drawing/2014/main" id="{9982202F-51FF-4B45-8621-E81D5A52A78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79772" y="933753"/>
            <a:ext cx="4990494" cy="4990494"/>
          </a:xfrm>
          <a:prstGeom prst="rect">
            <a:avLst/>
          </a:prstGeom>
        </p:spPr>
      </p:pic>
    </p:spTree>
    <p:extLst>
      <p:ext uri="{BB962C8B-B14F-4D97-AF65-F5344CB8AC3E}">
        <p14:creationId xmlns:p14="http://schemas.microsoft.com/office/powerpoint/2010/main" val="37207580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52D46FAE-899B-4DEE-A277-AF92E47EC384}"/>
              </a:ext>
            </a:extLst>
          </p:cNvPr>
          <p:cNvSpPr>
            <a:spLocks noGrp="1"/>
          </p:cNvSpPr>
          <p:nvPr>
            <p:ph type="title"/>
          </p:nvPr>
        </p:nvSpPr>
        <p:spPr>
          <a:xfrm>
            <a:off x="958506" y="800392"/>
            <a:ext cx="10264697" cy="1212102"/>
          </a:xfrm>
        </p:spPr>
        <p:txBody>
          <a:bodyPr>
            <a:normAutofit/>
          </a:bodyPr>
          <a:lstStyle/>
          <a:p>
            <a:r>
              <a:rPr lang="en-US" sz="4000" b="1">
                <a:solidFill>
                  <a:srgbClr val="FFFFFF"/>
                </a:solidFill>
              </a:rPr>
              <a:t>Make God your Attraction</a:t>
            </a:r>
          </a:p>
        </p:txBody>
      </p:sp>
      <p:sp>
        <p:nvSpPr>
          <p:cNvPr id="3" name="Content Placeholder 2">
            <a:extLst>
              <a:ext uri="{FF2B5EF4-FFF2-40B4-BE49-F238E27FC236}">
                <a16:creationId xmlns:a16="http://schemas.microsoft.com/office/drawing/2014/main" id="{457B4A41-DD14-4DAB-AA1E-697800E385B8}"/>
              </a:ext>
            </a:extLst>
          </p:cNvPr>
          <p:cNvSpPr>
            <a:spLocks noGrp="1"/>
          </p:cNvSpPr>
          <p:nvPr>
            <p:ph idx="1"/>
          </p:nvPr>
        </p:nvSpPr>
        <p:spPr>
          <a:xfrm>
            <a:off x="1367624" y="2812886"/>
            <a:ext cx="9708995" cy="4113207"/>
          </a:xfrm>
        </p:spPr>
        <p:txBody>
          <a:bodyPr anchor="ctr">
            <a:normAutofit/>
          </a:bodyPr>
          <a:lstStyle/>
          <a:p>
            <a:pPr marL="0" indent="0">
              <a:buNone/>
            </a:pPr>
            <a:r>
              <a:rPr lang="en-US" sz="2200" dirty="0"/>
              <a:t> </a:t>
            </a:r>
            <a:r>
              <a:rPr lang="en-US" sz="2200" b="1" u="sng" dirty="0"/>
              <a:t>Attraction</a:t>
            </a:r>
            <a:r>
              <a:rPr lang="en-US" sz="2200" dirty="0"/>
              <a:t>- a quality or feature that evokes interest, liking or desire</a:t>
            </a:r>
          </a:p>
          <a:p>
            <a:pPr marL="0" indent="0">
              <a:buNone/>
            </a:pPr>
            <a:r>
              <a:rPr lang="en-US" sz="2200" dirty="0"/>
              <a:t>	-a place which draws visitors by providing something of interest</a:t>
            </a:r>
          </a:p>
          <a:p>
            <a:r>
              <a:rPr lang="en-US" sz="2200" u="sng" dirty="0"/>
              <a:t>James 4:8 King James Version (KJV)</a:t>
            </a:r>
          </a:p>
          <a:p>
            <a:r>
              <a:rPr lang="en-US" sz="2200" b="1" baseline="30000" dirty="0"/>
              <a:t>8 </a:t>
            </a:r>
            <a:r>
              <a:rPr lang="en-US" sz="2200" dirty="0"/>
              <a:t>Draw nigh to God, and he will draw nigh to you. Cleanse your hands, ye sinners; and purify your hearts, ye double minded.</a:t>
            </a:r>
          </a:p>
          <a:p>
            <a:r>
              <a:rPr lang="en-US" sz="2200" u="sng" dirty="0"/>
              <a:t>James 4:8 Living Bible (TLB)</a:t>
            </a:r>
          </a:p>
          <a:p>
            <a:r>
              <a:rPr lang="en-US" sz="2200" b="1" baseline="30000" dirty="0"/>
              <a:t>8 </a:t>
            </a:r>
            <a:r>
              <a:rPr lang="en-US" sz="2200" u="sng" dirty="0"/>
              <a:t>And when you draw close to God, God will draw close to you. </a:t>
            </a:r>
            <a:r>
              <a:rPr lang="en-US" sz="2200" dirty="0"/>
              <a:t>Wash your hands, you sinners, and let your hearts be filled with </a:t>
            </a:r>
            <a:r>
              <a:rPr lang="en-US" sz="2200" b="1" dirty="0"/>
              <a:t>God alone </a:t>
            </a:r>
            <a:r>
              <a:rPr lang="en-US" sz="2200" dirty="0"/>
              <a:t>to make them pure and true to him. </a:t>
            </a:r>
          </a:p>
          <a:p>
            <a:pPr marL="0" indent="0">
              <a:buNone/>
            </a:pPr>
            <a:endParaRPr lang="en-US" sz="2200" dirty="0"/>
          </a:p>
          <a:p>
            <a:endParaRPr lang="en-US" sz="2200" dirty="0"/>
          </a:p>
          <a:p>
            <a:pPr marL="0" indent="0">
              <a:buNone/>
            </a:pPr>
            <a:endParaRPr lang="en-US" sz="2200" dirty="0"/>
          </a:p>
        </p:txBody>
      </p:sp>
    </p:spTree>
    <p:extLst>
      <p:ext uri="{BB962C8B-B14F-4D97-AF65-F5344CB8AC3E}">
        <p14:creationId xmlns:p14="http://schemas.microsoft.com/office/powerpoint/2010/main" val="28374106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04A130CA-991E-4C92-A494-EB7D8666EF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reeform: Shape 37">
            <a:extLst>
              <a:ext uri="{FF2B5EF4-FFF2-40B4-BE49-F238E27FC236}">
                <a16:creationId xmlns:a16="http://schemas.microsoft.com/office/drawing/2014/main" id="{FC3C749F-9A26-4B1E-BC2E-572D03DF9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872577" y="1372793"/>
            <a:ext cx="6135300" cy="5537781"/>
          </a:xfrm>
          <a:custGeom>
            <a:avLst/>
            <a:gdLst>
              <a:gd name="connsiteX0" fmla="*/ 0 w 6135300"/>
              <a:gd name="connsiteY0" fmla="*/ 0 h 5537781"/>
              <a:gd name="connsiteX1" fmla="*/ 6135300 w 6135300"/>
              <a:gd name="connsiteY1" fmla="*/ 0 h 5537781"/>
              <a:gd name="connsiteX2" fmla="*/ 6135300 w 6135300"/>
              <a:gd name="connsiteY2" fmla="*/ 3548931 h 5537781"/>
              <a:gd name="connsiteX3" fmla="*/ 4146451 w 6135300"/>
              <a:gd name="connsiteY3" fmla="*/ 5537781 h 5537781"/>
              <a:gd name="connsiteX4" fmla="*/ 0 w 6135300"/>
              <a:gd name="connsiteY4" fmla="*/ 1391331 h 5537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00" h="5537781">
                <a:moveTo>
                  <a:pt x="0" y="0"/>
                </a:moveTo>
                <a:lnTo>
                  <a:pt x="6135300" y="0"/>
                </a:lnTo>
                <a:lnTo>
                  <a:pt x="6135300" y="3548931"/>
                </a:lnTo>
                <a:lnTo>
                  <a:pt x="4146451" y="5537781"/>
                </a:lnTo>
                <a:lnTo>
                  <a:pt x="0" y="1391331"/>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F98D51C6-1188-49B8-B829-31D2C2813F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050242" y="292975"/>
            <a:ext cx="5056735" cy="9206602"/>
          </a:xfrm>
          <a:custGeom>
            <a:avLst/>
            <a:gdLst>
              <a:gd name="connsiteX0" fmla="*/ 0 w 5053652"/>
              <a:gd name="connsiteY0" fmla="*/ 209273 h 9200989"/>
              <a:gd name="connsiteX1" fmla="*/ 209274 w 5053652"/>
              <a:gd name="connsiteY1" fmla="*/ 0 h 9200989"/>
              <a:gd name="connsiteX2" fmla="*/ 5053652 w 5053652"/>
              <a:gd name="connsiteY2" fmla="*/ 4844379 h 9200989"/>
              <a:gd name="connsiteX3" fmla="*/ 697042 w 5053652"/>
              <a:gd name="connsiteY3" fmla="*/ 9200989 h 9200989"/>
              <a:gd name="connsiteX4" fmla="*/ 0 w 5053652"/>
              <a:gd name="connsiteY4" fmla="*/ 9200989 h 920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3652" h="9200989">
                <a:moveTo>
                  <a:pt x="0" y="209273"/>
                </a:moveTo>
                <a:lnTo>
                  <a:pt x="209274" y="0"/>
                </a:lnTo>
                <a:lnTo>
                  <a:pt x="5053652" y="4844379"/>
                </a:lnTo>
                <a:lnTo>
                  <a:pt x="697042" y="9200989"/>
                </a:lnTo>
                <a:lnTo>
                  <a:pt x="0" y="9200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Isosceles Triangle 41">
            <a:extLst>
              <a:ext uri="{FF2B5EF4-FFF2-40B4-BE49-F238E27FC236}">
                <a16:creationId xmlns:a16="http://schemas.microsoft.com/office/drawing/2014/main" id="{456BA586-8922-4113-BD35-BBF1EB1A1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6909" y="5272381"/>
            <a:ext cx="3171238" cy="158561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861739"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ame 45">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423102"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9C060826-D638-4D74-AE03-64D9044737DD}"/>
              </a:ext>
            </a:extLst>
          </p:cNvPr>
          <p:cNvSpPr>
            <a:spLocks noGrp="1"/>
          </p:cNvSpPr>
          <p:nvPr>
            <p:ph type="title"/>
          </p:nvPr>
        </p:nvSpPr>
        <p:spPr>
          <a:xfrm>
            <a:off x="1738683" y="2721789"/>
            <a:ext cx="3618284" cy="1345720"/>
          </a:xfrm>
          <a:noFill/>
        </p:spPr>
        <p:txBody>
          <a:bodyPr vert="horz" lIns="91440" tIns="45720" rIns="91440" bIns="45720" rtlCol="0" anchor="ctr">
            <a:normAutofit/>
          </a:bodyPr>
          <a:lstStyle/>
          <a:p>
            <a:pPr algn="ctr"/>
            <a:r>
              <a:rPr lang="en-US" sz="4000" u="sng" kern="1200" dirty="0">
                <a:solidFill>
                  <a:srgbClr val="0070C0"/>
                </a:solidFill>
                <a:latin typeface="+mj-lt"/>
                <a:ea typeface="+mj-ea"/>
                <a:cs typeface="+mj-cs"/>
              </a:rPr>
              <a:t>NEW NAME </a:t>
            </a:r>
          </a:p>
        </p:txBody>
      </p:sp>
      <p:pic>
        <p:nvPicPr>
          <p:cNvPr id="18" name="Graphic 17" descr="User">
            <a:extLst>
              <a:ext uri="{FF2B5EF4-FFF2-40B4-BE49-F238E27FC236}">
                <a16:creationId xmlns:a16="http://schemas.microsoft.com/office/drawing/2014/main" id="{744C85BA-0F1C-46FE-830E-3BEB2E68418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79772" y="933753"/>
            <a:ext cx="4990494" cy="4990494"/>
          </a:xfrm>
          <a:prstGeom prst="rect">
            <a:avLst/>
          </a:prstGeom>
        </p:spPr>
      </p:pic>
      <p:sp>
        <p:nvSpPr>
          <p:cNvPr id="5" name="Oval 4">
            <a:extLst>
              <a:ext uri="{FF2B5EF4-FFF2-40B4-BE49-F238E27FC236}">
                <a16:creationId xmlns:a16="http://schemas.microsoft.com/office/drawing/2014/main" id="{FC3230BB-7471-41C2-AAA6-154BC3D1F3F6}"/>
              </a:ext>
            </a:extLst>
          </p:cNvPr>
          <p:cNvSpPr/>
          <p:nvPr/>
        </p:nvSpPr>
        <p:spPr>
          <a:xfrm>
            <a:off x="4910988" y="594520"/>
            <a:ext cx="6589336" cy="25075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a:t>Isaiah 62:2</a:t>
            </a:r>
          </a:p>
          <a:p>
            <a:pPr>
              <a:spcAft>
                <a:spcPts val="600"/>
              </a:spcAft>
            </a:pPr>
            <a:r>
              <a:rPr lang="en-US" b="1" baseline="30000"/>
              <a:t>2 </a:t>
            </a:r>
            <a:r>
              <a:rPr lang="en-US"/>
              <a:t>And the Gentiles shall see thy righteousness, and all kings thy glory: and thou shalt be called by a </a:t>
            </a:r>
            <a:r>
              <a:rPr lang="en-US" b="1"/>
              <a:t>new name</a:t>
            </a:r>
            <a:r>
              <a:rPr lang="en-US"/>
              <a:t>, which the mouth of the </a:t>
            </a:r>
            <a:r>
              <a:rPr lang="en-US" cap="small"/>
              <a:t>Lord</a:t>
            </a:r>
            <a:r>
              <a:rPr lang="en-US"/>
              <a:t> shall name.</a:t>
            </a:r>
          </a:p>
        </p:txBody>
      </p:sp>
      <p:sp>
        <p:nvSpPr>
          <p:cNvPr id="6" name="Oval 5">
            <a:extLst>
              <a:ext uri="{FF2B5EF4-FFF2-40B4-BE49-F238E27FC236}">
                <a16:creationId xmlns:a16="http://schemas.microsoft.com/office/drawing/2014/main" id="{30D9904C-4B0D-4268-A30D-3935CB187536}"/>
              </a:ext>
            </a:extLst>
          </p:cNvPr>
          <p:cNvSpPr/>
          <p:nvPr/>
        </p:nvSpPr>
        <p:spPr>
          <a:xfrm>
            <a:off x="5015972" y="3696569"/>
            <a:ext cx="6379368" cy="22247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a:t>Isaiah 60:11</a:t>
            </a:r>
          </a:p>
          <a:p>
            <a:pPr>
              <a:spcAft>
                <a:spcPts val="600"/>
              </a:spcAft>
            </a:pPr>
            <a:r>
              <a:rPr lang="en-US"/>
              <a:t>The Lord will cause righteousness and praise to spring forth</a:t>
            </a:r>
          </a:p>
        </p:txBody>
      </p:sp>
    </p:spTree>
    <p:extLst>
      <p:ext uri="{BB962C8B-B14F-4D97-AF65-F5344CB8AC3E}">
        <p14:creationId xmlns:p14="http://schemas.microsoft.com/office/powerpoint/2010/main" val="14661193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D03AE-9374-40E0-BB57-1D031E989EAC}"/>
              </a:ext>
            </a:extLst>
          </p:cNvPr>
          <p:cNvSpPr>
            <a:spLocks noGrp="1"/>
          </p:cNvSpPr>
          <p:nvPr>
            <p:ph type="title"/>
          </p:nvPr>
        </p:nvSpPr>
        <p:spPr>
          <a:xfrm>
            <a:off x="904973" y="92329"/>
            <a:ext cx="10891698" cy="1764751"/>
          </a:xfrm>
          <a:solidFill>
            <a:schemeClr val="accent1">
              <a:lumMod val="75000"/>
            </a:schemeClr>
          </a:solidFill>
        </p:spPr>
        <p:txBody>
          <a:bodyPr>
            <a:normAutofit/>
          </a:bodyPr>
          <a:lstStyle/>
          <a:p>
            <a:r>
              <a:rPr lang="en-US" u="sng" dirty="0">
                <a:solidFill>
                  <a:schemeClr val="bg1"/>
                </a:solidFill>
              </a:rPr>
              <a:t>“Assumed” Names </a:t>
            </a:r>
            <a:r>
              <a:rPr lang="en-US" b="1" u="sng" dirty="0">
                <a:solidFill>
                  <a:schemeClr val="bg1"/>
                </a:solidFill>
              </a:rPr>
              <a:t>Forsaken</a:t>
            </a:r>
            <a:r>
              <a:rPr lang="en-US" u="sng" dirty="0">
                <a:solidFill>
                  <a:schemeClr val="bg1"/>
                </a:solidFill>
              </a:rPr>
              <a:t> and </a:t>
            </a:r>
            <a:r>
              <a:rPr lang="en-US" b="1" u="sng" dirty="0">
                <a:solidFill>
                  <a:schemeClr val="bg1"/>
                </a:solidFill>
              </a:rPr>
              <a:t>Desolate</a:t>
            </a:r>
            <a:endParaRPr lang="en-US" b="1" dirty="0">
              <a:solidFill>
                <a:schemeClr val="bg1"/>
              </a:solidFill>
            </a:endParaRP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5BD04FE8-4305-40F6-960E-061A80992DCB}"/>
                  </a:ext>
                </a:extLst>
              </p14:cNvPr>
              <p14:cNvContentPartPr/>
              <p14:nvPr/>
            </p14:nvContentPartPr>
            <p14:xfrm>
              <a:off x="1172046" y="1703335"/>
              <a:ext cx="360" cy="360"/>
            </p14:xfrm>
          </p:contentPart>
        </mc:Choice>
        <mc:Fallback xmlns="">
          <p:pic>
            <p:nvPicPr>
              <p:cNvPr id="4" name="Ink 3">
                <a:extLst>
                  <a:ext uri="{FF2B5EF4-FFF2-40B4-BE49-F238E27FC236}">
                    <a16:creationId xmlns:a16="http://schemas.microsoft.com/office/drawing/2014/main" id="{5BD04FE8-4305-40F6-960E-061A80992DCB}"/>
                  </a:ext>
                </a:extLst>
              </p:cNvPr>
              <p:cNvPicPr/>
              <p:nvPr/>
            </p:nvPicPr>
            <p:blipFill>
              <a:blip r:embed="rId3"/>
              <a:stretch>
                <a:fillRect/>
              </a:stretch>
            </p:blipFill>
            <p:spPr>
              <a:xfrm>
                <a:off x="1163046" y="169433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23EC87C5-2A8A-4013-B208-8EB289FB199B}"/>
                  </a:ext>
                </a:extLst>
              </p14:cNvPr>
              <p14:cNvContentPartPr/>
              <p14:nvPr/>
            </p14:nvContentPartPr>
            <p14:xfrm>
              <a:off x="8948406" y="991975"/>
              <a:ext cx="360" cy="360"/>
            </p14:xfrm>
          </p:contentPart>
        </mc:Choice>
        <mc:Fallback xmlns="">
          <p:pic>
            <p:nvPicPr>
              <p:cNvPr id="5" name="Ink 4">
                <a:extLst>
                  <a:ext uri="{FF2B5EF4-FFF2-40B4-BE49-F238E27FC236}">
                    <a16:creationId xmlns:a16="http://schemas.microsoft.com/office/drawing/2014/main" id="{23EC87C5-2A8A-4013-B208-8EB289FB199B}"/>
                  </a:ext>
                </a:extLst>
              </p:cNvPr>
              <p:cNvPicPr/>
              <p:nvPr/>
            </p:nvPicPr>
            <p:blipFill>
              <a:blip r:embed="rId3"/>
              <a:stretch>
                <a:fillRect/>
              </a:stretch>
            </p:blipFill>
            <p:spPr>
              <a:xfrm>
                <a:off x="8939406" y="98333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78F717BC-9E3B-4F73-BC64-8BFAA765E2EE}"/>
                  </a:ext>
                </a:extLst>
              </p14:cNvPr>
              <p14:cNvContentPartPr/>
              <p14:nvPr/>
            </p14:nvContentPartPr>
            <p14:xfrm>
              <a:off x="8737446" y="929695"/>
              <a:ext cx="360" cy="360"/>
            </p14:xfrm>
          </p:contentPart>
        </mc:Choice>
        <mc:Fallback xmlns="">
          <p:pic>
            <p:nvPicPr>
              <p:cNvPr id="6" name="Ink 5">
                <a:extLst>
                  <a:ext uri="{FF2B5EF4-FFF2-40B4-BE49-F238E27FC236}">
                    <a16:creationId xmlns:a16="http://schemas.microsoft.com/office/drawing/2014/main" id="{78F717BC-9E3B-4F73-BC64-8BFAA765E2EE}"/>
                  </a:ext>
                </a:extLst>
              </p:cNvPr>
              <p:cNvPicPr/>
              <p:nvPr/>
            </p:nvPicPr>
            <p:blipFill>
              <a:blip r:embed="rId3"/>
              <a:stretch>
                <a:fillRect/>
              </a:stretch>
            </p:blipFill>
            <p:spPr>
              <a:xfrm>
                <a:off x="8728446" y="92105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EB50EB79-0C09-48B3-8365-51413D09C965}"/>
                  </a:ext>
                </a:extLst>
              </p14:cNvPr>
              <p14:cNvContentPartPr/>
              <p14:nvPr/>
            </p14:nvContentPartPr>
            <p14:xfrm>
              <a:off x="2274006" y="1679935"/>
              <a:ext cx="8280" cy="360"/>
            </p14:xfrm>
          </p:contentPart>
        </mc:Choice>
        <mc:Fallback xmlns="">
          <p:pic>
            <p:nvPicPr>
              <p:cNvPr id="7" name="Ink 6">
                <a:extLst>
                  <a:ext uri="{FF2B5EF4-FFF2-40B4-BE49-F238E27FC236}">
                    <a16:creationId xmlns:a16="http://schemas.microsoft.com/office/drawing/2014/main" id="{EB50EB79-0C09-48B3-8365-51413D09C965}"/>
                  </a:ext>
                </a:extLst>
              </p:cNvPr>
              <p:cNvPicPr/>
              <p:nvPr/>
            </p:nvPicPr>
            <p:blipFill>
              <a:blip r:embed="rId7"/>
              <a:stretch>
                <a:fillRect/>
              </a:stretch>
            </p:blipFill>
            <p:spPr>
              <a:xfrm>
                <a:off x="2265366" y="1671295"/>
                <a:ext cx="25920" cy="18000"/>
              </a:xfrm>
              <a:prstGeom prst="rect">
                <a:avLst/>
              </a:prstGeom>
            </p:spPr>
          </p:pic>
        </mc:Fallback>
      </mc:AlternateContent>
      <p:sp>
        <p:nvSpPr>
          <p:cNvPr id="8" name="Rectangle 7">
            <a:extLst>
              <a:ext uri="{FF2B5EF4-FFF2-40B4-BE49-F238E27FC236}">
                <a16:creationId xmlns:a16="http://schemas.microsoft.com/office/drawing/2014/main" id="{5CB6533C-2B5F-47A8-95E9-6A91A61D80C3}"/>
              </a:ext>
            </a:extLst>
          </p:cNvPr>
          <p:cNvSpPr/>
          <p:nvPr/>
        </p:nvSpPr>
        <p:spPr>
          <a:xfrm>
            <a:off x="9031206" y="1960774"/>
            <a:ext cx="2666378" cy="32239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u="sng" dirty="0"/>
              <a:t>Forsaken : Abandoned or Deserted</a:t>
            </a:r>
          </a:p>
          <a:p>
            <a:endParaRPr lang="en-US" u="sng" dirty="0"/>
          </a:p>
          <a:p>
            <a:r>
              <a:rPr lang="en-US" u="sng" dirty="0"/>
              <a:t>Desolate: Deserted of people and in a state of bleak and dismal emptiness</a:t>
            </a:r>
          </a:p>
        </p:txBody>
      </p:sp>
      <p:sp>
        <p:nvSpPr>
          <p:cNvPr id="9" name="Rectangle: Rounded Corners 8">
            <a:extLst>
              <a:ext uri="{FF2B5EF4-FFF2-40B4-BE49-F238E27FC236}">
                <a16:creationId xmlns:a16="http://schemas.microsoft.com/office/drawing/2014/main" id="{59C11178-1C8E-41BC-B705-E2E83940F706}"/>
              </a:ext>
            </a:extLst>
          </p:cNvPr>
          <p:cNvSpPr/>
          <p:nvPr/>
        </p:nvSpPr>
        <p:spPr>
          <a:xfrm>
            <a:off x="150345" y="1960774"/>
            <a:ext cx="8389469" cy="17051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 Isaiah 49:14 </a:t>
            </a:r>
          </a:p>
          <a:p>
            <a:r>
              <a:rPr lang="en-US" sz="2400" b="1" baseline="30000" dirty="0"/>
              <a:t>14 </a:t>
            </a:r>
            <a:r>
              <a:rPr lang="en-US" sz="2400" dirty="0"/>
              <a:t>But Zion said, The </a:t>
            </a:r>
            <a:r>
              <a:rPr lang="en-US" sz="2400" cap="small" dirty="0"/>
              <a:t>Lord</a:t>
            </a:r>
            <a:r>
              <a:rPr lang="en-US" sz="2400" dirty="0"/>
              <a:t> hath </a:t>
            </a:r>
            <a:r>
              <a:rPr lang="en-US" sz="2400" b="1" dirty="0"/>
              <a:t>forsaken</a:t>
            </a:r>
            <a:r>
              <a:rPr lang="en-US" sz="2400" dirty="0"/>
              <a:t> me, and my Lord hath forgotten me.</a:t>
            </a:r>
          </a:p>
        </p:txBody>
      </p:sp>
      <p:sp>
        <p:nvSpPr>
          <p:cNvPr id="10" name="Rectangle: Rounded Corners 9">
            <a:extLst>
              <a:ext uri="{FF2B5EF4-FFF2-40B4-BE49-F238E27FC236}">
                <a16:creationId xmlns:a16="http://schemas.microsoft.com/office/drawing/2014/main" id="{3CB576C2-602F-4C89-B414-594EBE39504F}"/>
              </a:ext>
            </a:extLst>
          </p:cNvPr>
          <p:cNvSpPr/>
          <p:nvPr/>
        </p:nvSpPr>
        <p:spPr>
          <a:xfrm>
            <a:off x="277985" y="3923368"/>
            <a:ext cx="8389469" cy="21551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Isaiah 60:15 </a:t>
            </a:r>
          </a:p>
          <a:p>
            <a:r>
              <a:rPr lang="en-US" sz="2400" b="1" baseline="30000" dirty="0"/>
              <a:t>15 </a:t>
            </a:r>
            <a:r>
              <a:rPr lang="en-US" sz="2400" dirty="0"/>
              <a:t>Whereas thou has been </a:t>
            </a:r>
            <a:r>
              <a:rPr lang="en-US" sz="2400" b="1" dirty="0"/>
              <a:t>forsaken</a:t>
            </a:r>
            <a:r>
              <a:rPr lang="en-US" sz="2400" dirty="0"/>
              <a:t> and hated, so that no man went through thee, I will make thee an eternal excellency, a joy of many generations.</a:t>
            </a:r>
          </a:p>
        </p:txBody>
      </p:sp>
    </p:spTree>
    <p:extLst>
      <p:ext uri="{BB962C8B-B14F-4D97-AF65-F5344CB8AC3E}">
        <p14:creationId xmlns:p14="http://schemas.microsoft.com/office/powerpoint/2010/main" val="28415648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4F519EA-836C-4E21-87EE-CE7AB01863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26280"/>
            <a:ext cx="4449464" cy="2331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210685A-6235-45A7-850D-A6F555466E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3374" y="702944"/>
            <a:ext cx="5369325" cy="5586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9F7A22-C0BE-4F8D-A343-BC4929837E9E}"/>
              </a:ext>
            </a:extLst>
          </p:cNvPr>
          <p:cNvSpPr>
            <a:spLocks noGrp="1"/>
          </p:cNvSpPr>
          <p:nvPr>
            <p:ph type="title"/>
          </p:nvPr>
        </p:nvSpPr>
        <p:spPr>
          <a:xfrm>
            <a:off x="1016805" y="1345958"/>
            <a:ext cx="4193196" cy="4166085"/>
          </a:xfrm>
        </p:spPr>
        <p:txBody>
          <a:bodyPr>
            <a:normAutofit/>
          </a:bodyPr>
          <a:lstStyle/>
          <a:p>
            <a:r>
              <a:rPr lang="en-US" sz="4600"/>
              <a:t>Israel will acquire “A New Name”-God altered the situation</a:t>
            </a:r>
            <a:br>
              <a:rPr lang="en-US" sz="4600"/>
            </a:br>
            <a:endParaRPr lang="en-US" sz="4600"/>
          </a:p>
        </p:txBody>
      </p:sp>
      <p:grpSp>
        <p:nvGrpSpPr>
          <p:cNvPr id="27" name="Group 26">
            <a:extLst>
              <a:ext uri="{FF2B5EF4-FFF2-40B4-BE49-F238E27FC236}">
                <a16:creationId xmlns:a16="http://schemas.microsoft.com/office/drawing/2014/main" id="{C833A70A-9722-46F0-A5EB-C72F787470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864" y="3048506"/>
            <a:ext cx="630289" cy="765242"/>
            <a:chOff x="45711" y="3048506"/>
            <a:chExt cx="630289" cy="765242"/>
          </a:xfrm>
        </p:grpSpPr>
        <p:sp>
          <p:nvSpPr>
            <p:cNvPr id="28" name="Rectangle 2">
              <a:extLst>
                <a:ext uri="{FF2B5EF4-FFF2-40B4-BE49-F238E27FC236}">
                  <a16:creationId xmlns:a16="http://schemas.microsoft.com/office/drawing/2014/main" id="{0E424FCE-3213-4BEE-A1E8-B7E8AEA5A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9">
              <a:extLst>
                <a:ext uri="{FF2B5EF4-FFF2-40B4-BE49-F238E27FC236}">
                  <a16:creationId xmlns:a16="http://schemas.microsoft.com/office/drawing/2014/main" id="{5EE95433-383A-45BD-BFCA-833B8F0AE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2">
              <a:extLst>
                <a:ext uri="{FF2B5EF4-FFF2-40B4-BE49-F238E27FC236}">
                  <a16:creationId xmlns:a16="http://schemas.microsoft.com/office/drawing/2014/main" id="{2EEA944D-C4D5-48D7-804D-86BE8AFC86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F3FCE305-3F55-48BF-8549-01E0364C86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23D7F518-6C41-4C3F-9060-C9FE0B1D4C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
              <a:extLst>
                <a:ext uri="{FF2B5EF4-FFF2-40B4-BE49-F238E27FC236}">
                  <a16:creationId xmlns:a16="http://schemas.microsoft.com/office/drawing/2014/main" id="{3B93E94B-19C7-49C9-A135-582F72B1A2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59">
              <a:extLst>
                <a:ext uri="{FF2B5EF4-FFF2-40B4-BE49-F238E27FC236}">
                  <a16:creationId xmlns:a16="http://schemas.microsoft.com/office/drawing/2014/main" id="{FEF28287-3D78-44FC-8C53-70755EAF6F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2">
              <a:extLst>
                <a:ext uri="{FF2B5EF4-FFF2-40B4-BE49-F238E27FC236}">
                  <a16:creationId xmlns:a16="http://schemas.microsoft.com/office/drawing/2014/main" id="{2E8ECBA7-D5B5-48AD-9108-4EB4FB5AAF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4">
              <a:extLst>
                <a:ext uri="{FF2B5EF4-FFF2-40B4-BE49-F238E27FC236}">
                  <a16:creationId xmlns:a16="http://schemas.microsoft.com/office/drawing/2014/main" id="{69CDB17F-9370-4BDB-AF7D-0C10664AF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65D03FDE-4254-4CCB-ACA1-CCF9ED99A1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2">
              <a:extLst>
                <a:ext uri="{FF2B5EF4-FFF2-40B4-BE49-F238E27FC236}">
                  <a16:creationId xmlns:a16="http://schemas.microsoft.com/office/drawing/2014/main" id="{406E5C16-E87A-48D6-808A-4E99A9FA2A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59">
              <a:extLst>
                <a:ext uri="{FF2B5EF4-FFF2-40B4-BE49-F238E27FC236}">
                  <a16:creationId xmlns:a16="http://schemas.microsoft.com/office/drawing/2014/main" id="{DD6696B0-7715-471B-835A-DA4F6E0B54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2">
              <a:extLst>
                <a:ext uri="{FF2B5EF4-FFF2-40B4-BE49-F238E27FC236}">
                  <a16:creationId xmlns:a16="http://schemas.microsoft.com/office/drawing/2014/main" id="{7B7BE224-1A69-42AA-9C1C-29ADE08B27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4">
              <a:extLst>
                <a:ext uri="{FF2B5EF4-FFF2-40B4-BE49-F238E27FC236}">
                  <a16:creationId xmlns:a16="http://schemas.microsoft.com/office/drawing/2014/main" id="{F4CBB296-B6FF-43BA-A2F1-471A7D6A32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6">
              <a:extLst>
                <a:ext uri="{FF2B5EF4-FFF2-40B4-BE49-F238E27FC236}">
                  <a16:creationId xmlns:a16="http://schemas.microsoft.com/office/drawing/2014/main" id="{7B9B8F5E-97B1-4CC6-A25F-0406AF9F80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2">
              <a:extLst>
                <a:ext uri="{FF2B5EF4-FFF2-40B4-BE49-F238E27FC236}">
                  <a16:creationId xmlns:a16="http://schemas.microsoft.com/office/drawing/2014/main" id="{9EB4DAA2-343C-4239-A2B2-D2412770B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59">
              <a:extLst>
                <a:ext uri="{FF2B5EF4-FFF2-40B4-BE49-F238E27FC236}">
                  <a16:creationId xmlns:a16="http://schemas.microsoft.com/office/drawing/2014/main" id="{8D6B2AAD-8F5E-4D57-B2E6-7DBB7953C6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62">
              <a:extLst>
                <a:ext uri="{FF2B5EF4-FFF2-40B4-BE49-F238E27FC236}">
                  <a16:creationId xmlns:a16="http://schemas.microsoft.com/office/drawing/2014/main" id="{9CE95F93-6BC5-4616-9F8D-B941B4B8F1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64">
              <a:extLst>
                <a:ext uri="{FF2B5EF4-FFF2-40B4-BE49-F238E27FC236}">
                  <a16:creationId xmlns:a16="http://schemas.microsoft.com/office/drawing/2014/main" id="{A8C3D8DE-DC76-487C-8C2A-7684D5C9E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66">
              <a:extLst>
                <a:ext uri="{FF2B5EF4-FFF2-40B4-BE49-F238E27FC236}">
                  <a16:creationId xmlns:a16="http://schemas.microsoft.com/office/drawing/2014/main" id="{56088CB5-E2A8-49A4-8AB5-6D5463E03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2">
              <a:extLst>
                <a:ext uri="{FF2B5EF4-FFF2-40B4-BE49-F238E27FC236}">
                  <a16:creationId xmlns:a16="http://schemas.microsoft.com/office/drawing/2014/main" id="{372F50F8-8B88-48EF-B21C-B5B264262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59">
              <a:extLst>
                <a:ext uri="{FF2B5EF4-FFF2-40B4-BE49-F238E27FC236}">
                  <a16:creationId xmlns:a16="http://schemas.microsoft.com/office/drawing/2014/main" id="{37008499-DF9A-4230-BE00-35B862316E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62">
              <a:extLst>
                <a:ext uri="{FF2B5EF4-FFF2-40B4-BE49-F238E27FC236}">
                  <a16:creationId xmlns:a16="http://schemas.microsoft.com/office/drawing/2014/main" id="{BCEE48F0-E436-451D-A5FE-0D818D19E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64">
              <a:extLst>
                <a:ext uri="{FF2B5EF4-FFF2-40B4-BE49-F238E27FC236}">
                  <a16:creationId xmlns:a16="http://schemas.microsoft.com/office/drawing/2014/main" id="{6852656E-1E8F-41F9-900D-8E8CC1B2B9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66">
              <a:extLst>
                <a:ext uri="{FF2B5EF4-FFF2-40B4-BE49-F238E27FC236}">
                  <a16:creationId xmlns:a16="http://schemas.microsoft.com/office/drawing/2014/main" id="{489DA605-39DD-45FD-9796-12A36B23B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AD7AD0A6-0A9C-4E8D-9F40-F5A9EECA5E17}"/>
              </a:ext>
            </a:extLst>
          </p:cNvPr>
          <p:cNvSpPr>
            <a:spLocks noGrp="1"/>
          </p:cNvSpPr>
          <p:nvPr>
            <p:ph idx="1"/>
          </p:nvPr>
        </p:nvSpPr>
        <p:spPr>
          <a:xfrm>
            <a:off x="6229734" y="4193461"/>
            <a:ext cx="5369326" cy="1914233"/>
          </a:xfrm>
        </p:spPr>
        <p:txBody>
          <a:bodyPr anchor="ctr">
            <a:normAutofit/>
          </a:bodyPr>
          <a:lstStyle/>
          <a:p>
            <a:r>
              <a:rPr lang="en-US" sz="2200" dirty="0">
                <a:solidFill>
                  <a:schemeClr val="bg1"/>
                </a:solidFill>
                <a:highlight>
                  <a:srgbClr val="000080"/>
                </a:highlight>
              </a:rPr>
              <a:t>HEPHZIBAH- Delight</a:t>
            </a:r>
          </a:p>
          <a:p>
            <a:r>
              <a:rPr lang="en-US" sz="2200" dirty="0">
                <a:solidFill>
                  <a:schemeClr val="bg1"/>
                </a:solidFill>
                <a:highlight>
                  <a:srgbClr val="0000FF"/>
                </a:highlight>
              </a:rPr>
              <a:t>BEULAH- Husband or Marry </a:t>
            </a:r>
          </a:p>
          <a:p>
            <a:r>
              <a:rPr lang="en-US" sz="2200" dirty="0">
                <a:highlight>
                  <a:srgbClr val="C0C0C0"/>
                </a:highlight>
              </a:rPr>
              <a:t>Covenant- </a:t>
            </a:r>
            <a:r>
              <a:rPr lang="en-US" sz="2200" u="sng" dirty="0">
                <a:highlight>
                  <a:srgbClr val="C0C0C0"/>
                </a:highlight>
              </a:rPr>
              <a:t>A closer intimate relationship with God</a:t>
            </a:r>
          </a:p>
        </p:txBody>
      </p:sp>
      <p:sp>
        <p:nvSpPr>
          <p:cNvPr id="4" name="Rectangle 3">
            <a:extLst>
              <a:ext uri="{FF2B5EF4-FFF2-40B4-BE49-F238E27FC236}">
                <a16:creationId xmlns:a16="http://schemas.microsoft.com/office/drawing/2014/main" id="{7ABBDD67-AF64-482C-AA30-038EA6B565F5}"/>
              </a:ext>
            </a:extLst>
          </p:cNvPr>
          <p:cNvSpPr/>
          <p:nvPr/>
        </p:nvSpPr>
        <p:spPr>
          <a:xfrm>
            <a:off x="5819375" y="168217"/>
            <a:ext cx="6175647" cy="38570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Isaiah 62:2-4 King James Version (KJV)</a:t>
            </a:r>
          </a:p>
          <a:p>
            <a:r>
              <a:rPr lang="en-US" sz="2400" b="1" baseline="30000" dirty="0"/>
              <a:t>3 </a:t>
            </a:r>
            <a:r>
              <a:rPr lang="en-US" sz="2400" dirty="0"/>
              <a:t>Thou shalt also be a crown of glory in the hand of the </a:t>
            </a:r>
            <a:r>
              <a:rPr lang="en-US" sz="2400" cap="small" dirty="0"/>
              <a:t>Lord</a:t>
            </a:r>
            <a:r>
              <a:rPr lang="en-US" sz="2400" dirty="0"/>
              <a:t>, and a royal diadem in the hand of thy God.</a:t>
            </a:r>
          </a:p>
          <a:p>
            <a:r>
              <a:rPr lang="en-US" sz="2400" b="1" baseline="30000" dirty="0"/>
              <a:t>4 </a:t>
            </a:r>
            <a:r>
              <a:rPr lang="en-US" sz="2400" dirty="0"/>
              <a:t>Thou shalt no more be termed Forsaken; neither shall thy land any more be termed Desolate: but thou shalt be called </a:t>
            </a:r>
            <a:r>
              <a:rPr lang="en-US" sz="2400" b="1" dirty="0">
                <a:highlight>
                  <a:srgbClr val="000080"/>
                </a:highlight>
              </a:rPr>
              <a:t>Hephzibah</a:t>
            </a:r>
            <a:r>
              <a:rPr lang="en-US" sz="2400" dirty="0">
                <a:highlight>
                  <a:srgbClr val="000080"/>
                </a:highlight>
              </a:rPr>
              <a:t>, </a:t>
            </a:r>
            <a:r>
              <a:rPr lang="en-US" sz="2400" dirty="0"/>
              <a:t>and thy land </a:t>
            </a:r>
            <a:r>
              <a:rPr lang="en-US" sz="2400" b="1" dirty="0">
                <a:highlight>
                  <a:srgbClr val="0000FF"/>
                </a:highlight>
              </a:rPr>
              <a:t>Beulah</a:t>
            </a:r>
            <a:r>
              <a:rPr lang="en-US" sz="2400" dirty="0"/>
              <a:t>: for the </a:t>
            </a:r>
            <a:r>
              <a:rPr lang="en-US" sz="2400" cap="small" dirty="0"/>
              <a:t>Lord</a:t>
            </a:r>
            <a:r>
              <a:rPr lang="en-US" sz="2400" dirty="0"/>
              <a:t> </a:t>
            </a:r>
            <a:r>
              <a:rPr lang="en-US" sz="2400" dirty="0" err="1"/>
              <a:t>delighteth</a:t>
            </a:r>
            <a:r>
              <a:rPr lang="en-US" sz="2400" dirty="0"/>
              <a:t> in thee, and thy land shall be married.</a:t>
            </a:r>
          </a:p>
        </p:txBody>
      </p:sp>
    </p:spTree>
    <p:extLst>
      <p:ext uri="{BB962C8B-B14F-4D97-AF65-F5344CB8AC3E}">
        <p14:creationId xmlns:p14="http://schemas.microsoft.com/office/powerpoint/2010/main" val="17302557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24486-5B36-42A3-9526-DC4FFA77D1BD}"/>
              </a:ext>
            </a:extLst>
          </p:cNvPr>
          <p:cNvSpPr>
            <a:spLocks noGrp="1"/>
          </p:cNvSpPr>
          <p:nvPr>
            <p:ph type="title"/>
          </p:nvPr>
        </p:nvSpPr>
        <p:spPr>
          <a:xfrm>
            <a:off x="612742" y="113122"/>
            <a:ext cx="10741058" cy="1875933"/>
          </a:xfrm>
          <a:solidFill>
            <a:schemeClr val="accent1">
              <a:lumMod val="60000"/>
              <a:lumOff val="40000"/>
            </a:schemeClr>
          </a:solidFill>
        </p:spPr>
        <p:txBody>
          <a:bodyPr>
            <a:noAutofit/>
          </a:bodyPr>
          <a:lstStyle/>
          <a:p>
            <a:r>
              <a:rPr lang="en-US" sz="4000" b="1" dirty="0"/>
              <a:t>What names are you assuming during this Coronavirus?</a:t>
            </a:r>
            <a:br>
              <a:rPr lang="en-US" sz="4000" b="1" dirty="0"/>
            </a:br>
            <a:r>
              <a:rPr lang="en-US" sz="3600" dirty="0"/>
              <a:t> </a:t>
            </a:r>
            <a:r>
              <a:rPr lang="en-US" sz="2800" dirty="0"/>
              <a:t>Please remember when you get married to take on a New Name.</a:t>
            </a:r>
            <a:br>
              <a:rPr lang="en-US" sz="2800" dirty="0"/>
            </a:br>
            <a:endParaRPr lang="en-US" sz="2800" u="sng" dirty="0"/>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467C8EFA-C230-4EAA-BDA3-0397697F431A}"/>
                  </a:ext>
                </a:extLst>
              </p14:cNvPr>
              <p14:cNvContentPartPr/>
              <p14:nvPr/>
            </p14:nvContentPartPr>
            <p14:xfrm>
              <a:off x="7815126" y="952028"/>
              <a:ext cx="360" cy="1800"/>
            </p14:xfrm>
          </p:contentPart>
        </mc:Choice>
        <mc:Fallback xmlns="">
          <p:pic>
            <p:nvPicPr>
              <p:cNvPr id="4" name="Ink 3">
                <a:extLst>
                  <a:ext uri="{FF2B5EF4-FFF2-40B4-BE49-F238E27FC236}">
                    <a16:creationId xmlns:a16="http://schemas.microsoft.com/office/drawing/2014/main" id="{467C8EFA-C230-4EAA-BDA3-0397697F431A}"/>
                  </a:ext>
                </a:extLst>
              </p:cNvPr>
              <p:cNvPicPr/>
              <p:nvPr/>
            </p:nvPicPr>
            <p:blipFill>
              <a:blip r:embed="rId3"/>
              <a:stretch>
                <a:fillRect/>
              </a:stretch>
            </p:blipFill>
            <p:spPr>
              <a:xfrm>
                <a:off x="7806126" y="943028"/>
                <a:ext cx="18000" cy="194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5BDBD3A8-26EC-4379-8C4E-B60969BA5757}"/>
                  </a:ext>
                </a:extLst>
              </p14:cNvPr>
              <p14:cNvContentPartPr/>
              <p14:nvPr/>
            </p14:nvContentPartPr>
            <p14:xfrm>
              <a:off x="7830606" y="1023308"/>
              <a:ext cx="360" cy="360"/>
            </p14:xfrm>
          </p:contentPart>
        </mc:Choice>
        <mc:Fallback xmlns="">
          <p:pic>
            <p:nvPicPr>
              <p:cNvPr id="5" name="Ink 4">
                <a:extLst>
                  <a:ext uri="{FF2B5EF4-FFF2-40B4-BE49-F238E27FC236}">
                    <a16:creationId xmlns:a16="http://schemas.microsoft.com/office/drawing/2014/main" id="{5BDBD3A8-26EC-4379-8C4E-B60969BA5757}"/>
                  </a:ext>
                </a:extLst>
              </p:cNvPr>
              <p:cNvPicPr/>
              <p:nvPr/>
            </p:nvPicPr>
            <p:blipFill>
              <a:blip r:embed="rId3"/>
              <a:stretch>
                <a:fillRect/>
              </a:stretch>
            </p:blipFill>
            <p:spPr>
              <a:xfrm>
                <a:off x="7821606" y="101466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29F7F0B0-3EFB-4415-A8C2-9A1347B23B64}"/>
                  </a:ext>
                </a:extLst>
              </p14:cNvPr>
              <p14:cNvContentPartPr/>
              <p14:nvPr/>
            </p14:nvContentPartPr>
            <p14:xfrm>
              <a:off x="1258086" y="3281948"/>
              <a:ext cx="360" cy="360"/>
            </p14:xfrm>
          </p:contentPart>
        </mc:Choice>
        <mc:Fallback xmlns="">
          <p:pic>
            <p:nvPicPr>
              <p:cNvPr id="6" name="Ink 5">
                <a:extLst>
                  <a:ext uri="{FF2B5EF4-FFF2-40B4-BE49-F238E27FC236}">
                    <a16:creationId xmlns:a16="http://schemas.microsoft.com/office/drawing/2014/main" id="{29F7F0B0-3EFB-4415-A8C2-9A1347B23B64}"/>
                  </a:ext>
                </a:extLst>
              </p:cNvPr>
              <p:cNvPicPr/>
              <p:nvPr/>
            </p:nvPicPr>
            <p:blipFill>
              <a:blip r:embed="rId3"/>
              <a:stretch>
                <a:fillRect/>
              </a:stretch>
            </p:blipFill>
            <p:spPr>
              <a:xfrm>
                <a:off x="1249086" y="327330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299FADD5-14F2-4820-BFF5-6E39E657EEF3}"/>
                  </a:ext>
                </a:extLst>
              </p14:cNvPr>
              <p14:cNvContentPartPr/>
              <p14:nvPr/>
            </p14:nvContentPartPr>
            <p14:xfrm>
              <a:off x="2860086" y="2688308"/>
              <a:ext cx="360" cy="360"/>
            </p14:xfrm>
          </p:contentPart>
        </mc:Choice>
        <mc:Fallback xmlns="">
          <p:pic>
            <p:nvPicPr>
              <p:cNvPr id="7" name="Ink 6">
                <a:extLst>
                  <a:ext uri="{FF2B5EF4-FFF2-40B4-BE49-F238E27FC236}">
                    <a16:creationId xmlns:a16="http://schemas.microsoft.com/office/drawing/2014/main" id="{299FADD5-14F2-4820-BFF5-6E39E657EEF3}"/>
                  </a:ext>
                </a:extLst>
              </p:cNvPr>
              <p:cNvPicPr/>
              <p:nvPr/>
            </p:nvPicPr>
            <p:blipFill>
              <a:blip r:embed="rId3"/>
              <a:stretch>
                <a:fillRect/>
              </a:stretch>
            </p:blipFill>
            <p:spPr>
              <a:xfrm>
                <a:off x="2851086" y="267966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AEA8CAF1-3912-45DF-939D-1255416E4397}"/>
                  </a:ext>
                </a:extLst>
              </p14:cNvPr>
              <p14:cNvContentPartPr/>
              <p14:nvPr/>
            </p14:nvContentPartPr>
            <p14:xfrm>
              <a:off x="2594406" y="2664548"/>
              <a:ext cx="360" cy="360"/>
            </p14:xfrm>
          </p:contentPart>
        </mc:Choice>
        <mc:Fallback xmlns="">
          <p:pic>
            <p:nvPicPr>
              <p:cNvPr id="8" name="Ink 7">
                <a:extLst>
                  <a:ext uri="{FF2B5EF4-FFF2-40B4-BE49-F238E27FC236}">
                    <a16:creationId xmlns:a16="http://schemas.microsoft.com/office/drawing/2014/main" id="{AEA8CAF1-3912-45DF-939D-1255416E4397}"/>
                  </a:ext>
                </a:extLst>
              </p:cNvPr>
              <p:cNvPicPr/>
              <p:nvPr/>
            </p:nvPicPr>
            <p:blipFill>
              <a:blip r:embed="rId3"/>
              <a:stretch>
                <a:fillRect/>
              </a:stretch>
            </p:blipFill>
            <p:spPr>
              <a:xfrm>
                <a:off x="2585766" y="2655908"/>
                <a:ext cx="18000" cy="18000"/>
              </a:xfrm>
              <a:prstGeom prst="rect">
                <a:avLst/>
              </a:prstGeom>
            </p:spPr>
          </p:pic>
        </mc:Fallback>
      </mc:AlternateContent>
      <p:sp>
        <p:nvSpPr>
          <p:cNvPr id="9" name="Rectangle 8">
            <a:extLst>
              <a:ext uri="{FF2B5EF4-FFF2-40B4-BE49-F238E27FC236}">
                <a16:creationId xmlns:a16="http://schemas.microsoft.com/office/drawing/2014/main" id="{9EEB71A2-6E88-4F0B-B227-C37E5EC2AFA3}"/>
              </a:ext>
            </a:extLst>
          </p:cNvPr>
          <p:cNvSpPr/>
          <p:nvPr/>
        </p:nvSpPr>
        <p:spPr>
          <a:xfrm>
            <a:off x="180581" y="2055250"/>
            <a:ext cx="5535038" cy="40467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u="sng" dirty="0"/>
              <a:t>Old Name</a:t>
            </a:r>
          </a:p>
          <a:p>
            <a:pPr algn="ctr"/>
            <a:r>
              <a:rPr lang="en-US" sz="2800" dirty="0"/>
              <a:t>Hopeless</a:t>
            </a:r>
          </a:p>
          <a:p>
            <a:pPr algn="ctr"/>
            <a:r>
              <a:rPr lang="en-US" sz="2800" dirty="0"/>
              <a:t>Depressed</a:t>
            </a:r>
          </a:p>
          <a:p>
            <a:pPr algn="ctr"/>
            <a:r>
              <a:rPr lang="en-US" sz="2800" dirty="0"/>
              <a:t>Anxious/Worried</a:t>
            </a:r>
          </a:p>
          <a:p>
            <a:pPr algn="ctr"/>
            <a:r>
              <a:rPr lang="en-US" sz="2800" dirty="0"/>
              <a:t>Fearful/Dreadful</a:t>
            </a:r>
          </a:p>
          <a:p>
            <a:pPr algn="ctr"/>
            <a:r>
              <a:rPr lang="en-US" sz="2800" dirty="0"/>
              <a:t>Perplexed/Confused</a:t>
            </a:r>
          </a:p>
          <a:p>
            <a:pPr algn="ctr"/>
            <a:r>
              <a:rPr lang="en-US" sz="2800" dirty="0"/>
              <a:t>Unbelief</a:t>
            </a:r>
          </a:p>
        </p:txBody>
      </p:sp>
      <p:sp>
        <p:nvSpPr>
          <p:cNvPr id="10" name="Rectangle 9">
            <a:extLst>
              <a:ext uri="{FF2B5EF4-FFF2-40B4-BE49-F238E27FC236}">
                <a16:creationId xmlns:a16="http://schemas.microsoft.com/office/drawing/2014/main" id="{CDB9D9D2-AB57-450E-87C1-F3AD2C7DC541}"/>
              </a:ext>
            </a:extLst>
          </p:cNvPr>
          <p:cNvSpPr/>
          <p:nvPr/>
        </p:nvSpPr>
        <p:spPr>
          <a:xfrm>
            <a:off x="6487145" y="2155535"/>
            <a:ext cx="5788058" cy="3846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u="sng" dirty="0"/>
              <a:t>New Name</a:t>
            </a:r>
          </a:p>
          <a:p>
            <a:pPr algn="ctr"/>
            <a:r>
              <a:rPr lang="en-US" sz="3200" dirty="0"/>
              <a:t>Expecting</a:t>
            </a:r>
          </a:p>
          <a:p>
            <a:pPr algn="ctr"/>
            <a:r>
              <a:rPr lang="en-US" sz="3200" dirty="0"/>
              <a:t>Joyful</a:t>
            </a:r>
          </a:p>
          <a:p>
            <a:pPr algn="ctr"/>
            <a:r>
              <a:rPr lang="en-US" sz="3200" dirty="0"/>
              <a:t>Peaceful</a:t>
            </a:r>
          </a:p>
          <a:p>
            <a:pPr algn="ctr"/>
            <a:r>
              <a:rPr lang="en-US" sz="3200" dirty="0"/>
              <a:t>Believing</a:t>
            </a:r>
          </a:p>
          <a:p>
            <a:pPr algn="ctr"/>
            <a:r>
              <a:rPr lang="en-US" sz="3200" dirty="0"/>
              <a:t>Hopeful</a:t>
            </a:r>
          </a:p>
          <a:p>
            <a:pPr algn="ctr"/>
            <a:r>
              <a:rPr lang="en-US" sz="3200" dirty="0"/>
              <a:t>Trusting</a:t>
            </a:r>
          </a:p>
        </p:txBody>
      </p:sp>
      <p:cxnSp>
        <p:nvCxnSpPr>
          <p:cNvPr id="17" name="Connector: Elbow 16">
            <a:extLst>
              <a:ext uri="{FF2B5EF4-FFF2-40B4-BE49-F238E27FC236}">
                <a16:creationId xmlns:a16="http://schemas.microsoft.com/office/drawing/2014/main" id="{1BDB3DDC-8DD3-4FB7-836F-315A8289CFDC}"/>
              </a:ext>
            </a:extLst>
          </p:cNvPr>
          <p:cNvCxnSpPr/>
          <p:nvPr/>
        </p:nvCxnSpPr>
        <p:spPr>
          <a:xfrm>
            <a:off x="6476383" y="4477732"/>
            <a:ext cx="914400" cy="914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Arrow: Right 17">
            <a:extLst>
              <a:ext uri="{FF2B5EF4-FFF2-40B4-BE49-F238E27FC236}">
                <a16:creationId xmlns:a16="http://schemas.microsoft.com/office/drawing/2014/main" id="{2262948F-85B2-40EB-9BAC-032E0CABAA14}"/>
              </a:ext>
            </a:extLst>
          </p:cNvPr>
          <p:cNvSpPr/>
          <p:nvPr/>
        </p:nvSpPr>
        <p:spPr>
          <a:xfrm>
            <a:off x="5715619" y="3429000"/>
            <a:ext cx="1024546" cy="255465"/>
          </a:xfrm>
          <a:prstGeom prst="right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6348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F0DD9CC-2ABE-0047-9EA1-51B2BE6DD292}"/>
              </a:ext>
            </a:extLst>
          </p:cNvPr>
          <p:cNvSpPr>
            <a:spLocks noGrp="1"/>
          </p:cNvSpPr>
          <p:nvPr>
            <p:ph type="title"/>
          </p:nvPr>
        </p:nvSpPr>
        <p:spPr>
          <a:xfrm>
            <a:off x="643467" y="1698171"/>
            <a:ext cx="3962061" cy="4516360"/>
          </a:xfrm>
        </p:spPr>
        <p:txBody>
          <a:bodyPr anchor="t">
            <a:normAutofit/>
          </a:bodyPr>
          <a:lstStyle/>
          <a:p>
            <a:r>
              <a:rPr lang="en-US" sz="3600" b="1"/>
              <a:t>TEACH CORE DOCTRINES OF CHRISTIANITY </a:t>
            </a:r>
          </a:p>
        </p:txBody>
      </p:sp>
      <p:sp>
        <p:nvSpPr>
          <p:cNvPr id="10" name="Rectangle 9">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BDF4E9ED-6AA3-6F45-B757-788AF89CCF29}"/>
              </a:ext>
            </a:extLst>
          </p:cNvPr>
          <p:cNvSpPr>
            <a:spLocks noGrp="1"/>
          </p:cNvSpPr>
          <p:nvPr>
            <p:ph idx="1"/>
          </p:nvPr>
        </p:nvSpPr>
        <p:spPr>
          <a:xfrm>
            <a:off x="5070020" y="1698170"/>
            <a:ext cx="6478513" cy="4516361"/>
          </a:xfrm>
        </p:spPr>
        <p:txBody>
          <a:bodyPr>
            <a:normAutofit/>
          </a:bodyPr>
          <a:lstStyle/>
          <a:p>
            <a:r>
              <a:rPr lang="en-US" sz="2000"/>
              <a:t>Children of all ages, are to be taught the core truths of the Bible with a zeal, so they will be firmly rooted in Christ and established in their faith. </a:t>
            </a:r>
          </a:p>
          <a:p>
            <a:r>
              <a:rPr lang="en-US" sz="2000"/>
              <a:t>Psalm 71:17 says Oh God, thou hast taught me from my youth; and hitherto have I declared thy wonderous works</a:t>
            </a:r>
          </a:p>
        </p:txBody>
      </p:sp>
      <p:sp>
        <p:nvSpPr>
          <p:cNvPr id="18" name="Isosceles Triangle 17">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Isosceles Triangle 19">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5633757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D03AE-9374-40E0-BB57-1D031E989EAC}"/>
              </a:ext>
            </a:extLst>
          </p:cNvPr>
          <p:cNvSpPr>
            <a:spLocks noGrp="1"/>
          </p:cNvSpPr>
          <p:nvPr>
            <p:ph type="title"/>
          </p:nvPr>
        </p:nvSpPr>
        <p:spPr>
          <a:xfrm>
            <a:off x="1360584" y="727428"/>
            <a:ext cx="10515600" cy="1325563"/>
          </a:xfrm>
          <a:solidFill>
            <a:schemeClr val="accent1"/>
          </a:solidFill>
        </p:spPr>
        <p:txBody>
          <a:bodyPr>
            <a:normAutofit/>
          </a:bodyPr>
          <a:lstStyle/>
          <a:p>
            <a:r>
              <a:rPr lang="en-US" u="sng" dirty="0"/>
              <a:t> A New Name to the Bereaved</a:t>
            </a:r>
            <a:endParaRPr lang="en-US" dirty="0"/>
          </a:p>
        </p:txBody>
      </p:sp>
      <p:sp>
        <p:nvSpPr>
          <p:cNvPr id="3" name="Content Placeholder 2">
            <a:extLst>
              <a:ext uri="{FF2B5EF4-FFF2-40B4-BE49-F238E27FC236}">
                <a16:creationId xmlns:a16="http://schemas.microsoft.com/office/drawing/2014/main" id="{E1361E4A-CF85-4474-AF25-177920FF326D}"/>
              </a:ext>
            </a:extLst>
          </p:cNvPr>
          <p:cNvSpPr>
            <a:spLocks noGrp="1"/>
          </p:cNvSpPr>
          <p:nvPr>
            <p:ph idx="1"/>
          </p:nvPr>
        </p:nvSpPr>
        <p:spPr>
          <a:xfrm>
            <a:off x="838200" y="2255258"/>
            <a:ext cx="9529125" cy="4351338"/>
          </a:xfrm>
          <a:solidFill>
            <a:schemeClr val="accent1">
              <a:lumMod val="40000"/>
              <a:lumOff val="60000"/>
            </a:schemeClr>
          </a:solidFill>
        </p:spPr>
        <p:txBody>
          <a:bodyPr>
            <a:normAutofit/>
          </a:bodyPr>
          <a:lstStyle/>
          <a:p>
            <a:r>
              <a:rPr lang="en-US" dirty="0"/>
              <a:t>Isaiah 61:3 King James Version (KJV)</a:t>
            </a:r>
          </a:p>
          <a:p>
            <a:pPr marL="0" indent="0">
              <a:buNone/>
            </a:pPr>
            <a:r>
              <a:rPr lang="en-US" b="1" baseline="30000" dirty="0"/>
              <a:t>3 </a:t>
            </a:r>
            <a:r>
              <a:rPr lang="en-US" dirty="0"/>
              <a:t>To appoint unto them that mourn in Zion, to give unto them </a:t>
            </a:r>
            <a:r>
              <a:rPr lang="en-US" dirty="0">
                <a:highlight>
                  <a:srgbClr val="FFFF00"/>
                </a:highlight>
              </a:rPr>
              <a:t>beauty</a:t>
            </a:r>
            <a:r>
              <a:rPr lang="en-US" dirty="0"/>
              <a:t> for ashes, </a:t>
            </a:r>
            <a:r>
              <a:rPr lang="en-US" dirty="0">
                <a:highlight>
                  <a:srgbClr val="FFFF00"/>
                </a:highlight>
              </a:rPr>
              <a:t>the oil of joy </a:t>
            </a:r>
            <a:r>
              <a:rPr lang="en-US" dirty="0"/>
              <a:t>for mourning, the </a:t>
            </a:r>
            <a:r>
              <a:rPr lang="en-US" dirty="0">
                <a:highlight>
                  <a:srgbClr val="FFFF00"/>
                </a:highlight>
              </a:rPr>
              <a:t>garment of praise </a:t>
            </a:r>
            <a:r>
              <a:rPr lang="en-US" dirty="0"/>
              <a:t>for the spirit of heaviness; that they might be called trees of righteousness, the planting of the </a:t>
            </a:r>
            <a:r>
              <a:rPr lang="en-US" cap="small" dirty="0"/>
              <a:t>Lord</a:t>
            </a:r>
            <a:r>
              <a:rPr lang="en-US" dirty="0"/>
              <a:t>, that he might be glorified.</a:t>
            </a:r>
          </a:p>
          <a:p>
            <a:pPr marL="0" indent="0" fontAlgn="base">
              <a:buNone/>
            </a:pPr>
            <a:endParaRPr lang="en-US" dirty="0"/>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5BD04FE8-4305-40F6-960E-061A80992DCB}"/>
                  </a:ext>
                </a:extLst>
              </p14:cNvPr>
              <p14:cNvContentPartPr/>
              <p14:nvPr/>
            </p14:nvContentPartPr>
            <p14:xfrm>
              <a:off x="1172046" y="1703335"/>
              <a:ext cx="360" cy="360"/>
            </p14:xfrm>
          </p:contentPart>
        </mc:Choice>
        <mc:Fallback xmlns="">
          <p:pic>
            <p:nvPicPr>
              <p:cNvPr id="4" name="Ink 3">
                <a:extLst>
                  <a:ext uri="{FF2B5EF4-FFF2-40B4-BE49-F238E27FC236}">
                    <a16:creationId xmlns:a16="http://schemas.microsoft.com/office/drawing/2014/main" id="{5BD04FE8-4305-40F6-960E-061A80992DCB}"/>
                  </a:ext>
                </a:extLst>
              </p:cNvPr>
              <p:cNvPicPr/>
              <p:nvPr/>
            </p:nvPicPr>
            <p:blipFill>
              <a:blip r:embed="rId3"/>
              <a:stretch>
                <a:fillRect/>
              </a:stretch>
            </p:blipFill>
            <p:spPr>
              <a:xfrm>
                <a:off x="1163046" y="169433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23EC87C5-2A8A-4013-B208-8EB289FB199B}"/>
                  </a:ext>
                </a:extLst>
              </p14:cNvPr>
              <p14:cNvContentPartPr/>
              <p14:nvPr/>
            </p14:nvContentPartPr>
            <p14:xfrm>
              <a:off x="8948406" y="991975"/>
              <a:ext cx="360" cy="360"/>
            </p14:xfrm>
          </p:contentPart>
        </mc:Choice>
        <mc:Fallback xmlns="">
          <p:pic>
            <p:nvPicPr>
              <p:cNvPr id="5" name="Ink 4">
                <a:extLst>
                  <a:ext uri="{FF2B5EF4-FFF2-40B4-BE49-F238E27FC236}">
                    <a16:creationId xmlns:a16="http://schemas.microsoft.com/office/drawing/2014/main" id="{23EC87C5-2A8A-4013-B208-8EB289FB199B}"/>
                  </a:ext>
                </a:extLst>
              </p:cNvPr>
              <p:cNvPicPr/>
              <p:nvPr/>
            </p:nvPicPr>
            <p:blipFill>
              <a:blip r:embed="rId3"/>
              <a:stretch>
                <a:fillRect/>
              </a:stretch>
            </p:blipFill>
            <p:spPr>
              <a:xfrm>
                <a:off x="8939406" y="98333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78F717BC-9E3B-4F73-BC64-8BFAA765E2EE}"/>
                  </a:ext>
                </a:extLst>
              </p14:cNvPr>
              <p14:cNvContentPartPr/>
              <p14:nvPr/>
            </p14:nvContentPartPr>
            <p14:xfrm>
              <a:off x="8737446" y="929695"/>
              <a:ext cx="360" cy="360"/>
            </p14:xfrm>
          </p:contentPart>
        </mc:Choice>
        <mc:Fallback xmlns="">
          <p:pic>
            <p:nvPicPr>
              <p:cNvPr id="6" name="Ink 5">
                <a:extLst>
                  <a:ext uri="{FF2B5EF4-FFF2-40B4-BE49-F238E27FC236}">
                    <a16:creationId xmlns:a16="http://schemas.microsoft.com/office/drawing/2014/main" id="{78F717BC-9E3B-4F73-BC64-8BFAA765E2EE}"/>
                  </a:ext>
                </a:extLst>
              </p:cNvPr>
              <p:cNvPicPr/>
              <p:nvPr/>
            </p:nvPicPr>
            <p:blipFill>
              <a:blip r:embed="rId3"/>
              <a:stretch>
                <a:fillRect/>
              </a:stretch>
            </p:blipFill>
            <p:spPr>
              <a:xfrm>
                <a:off x="8728446" y="92105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EB50EB79-0C09-48B3-8365-51413D09C965}"/>
                  </a:ext>
                </a:extLst>
              </p14:cNvPr>
              <p14:cNvContentPartPr/>
              <p14:nvPr/>
            </p14:nvContentPartPr>
            <p14:xfrm>
              <a:off x="2274006" y="1679935"/>
              <a:ext cx="8280" cy="360"/>
            </p14:xfrm>
          </p:contentPart>
        </mc:Choice>
        <mc:Fallback xmlns="">
          <p:pic>
            <p:nvPicPr>
              <p:cNvPr id="7" name="Ink 6">
                <a:extLst>
                  <a:ext uri="{FF2B5EF4-FFF2-40B4-BE49-F238E27FC236}">
                    <a16:creationId xmlns:a16="http://schemas.microsoft.com/office/drawing/2014/main" id="{EB50EB79-0C09-48B3-8365-51413D09C965}"/>
                  </a:ext>
                </a:extLst>
              </p:cNvPr>
              <p:cNvPicPr/>
              <p:nvPr/>
            </p:nvPicPr>
            <p:blipFill>
              <a:blip r:embed="rId7"/>
              <a:stretch>
                <a:fillRect/>
              </a:stretch>
            </p:blipFill>
            <p:spPr>
              <a:xfrm>
                <a:off x="2265366" y="1671295"/>
                <a:ext cx="25920" cy="18000"/>
              </a:xfrm>
              <a:prstGeom prst="rect">
                <a:avLst/>
              </a:prstGeom>
            </p:spPr>
          </p:pic>
        </mc:Fallback>
      </mc:AlternateContent>
    </p:spTree>
    <p:extLst>
      <p:ext uri="{BB962C8B-B14F-4D97-AF65-F5344CB8AC3E}">
        <p14:creationId xmlns:p14="http://schemas.microsoft.com/office/powerpoint/2010/main" val="31908940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4F519EA-836C-4E21-87EE-CE7AB01863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26280"/>
            <a:ext cx="4449464" cy="2331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210685A-6235-45A7-850D-A6F555466E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3374" y="702944"/>
            <a:ext cx="5369325" cy="5586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CCE1B1-A7E2-4E6F-A7EC-D623C33CCE5E}"/>
              </a:ext>
            </a:extLst>
          </p:cNvPr>
          <p:cNvSpPr>
            <a:spLocks noGrp="1"/>
          </p:cNvSpPr>
          <p:nvPr>
            <p:ph type="title"/>
          </p:nvPr>
        </p:nvSpPr>
        <p:spPr>
          <a:xfrm>
            <a:off x="1016805" y="1345958"/>
            <a:ext cx="4193196" cy="4166085"/>
          </a:xfrm>
        </p:spPr>
        <p:txBody>
          <a:bodyPr>
            <a:normAutofit/>
          </a:bodyPr>
          <a:lstStyle/>
          <a:p>
            <a:r>
              <a:rPr lang="en-US" sz="4600" u="sng"/>
              <a:t>Question 6</a:t>
            </a:r>
            <a:br>
              <a:rPr lang="en-US" sz="4600" u="sng"/>
            </a:br>
            <a:endParaRPr lang="en-US" sz="4600" u="sng"/>
          </a:p>
        </p:txBody>
      </p:sp>
      <p:grpSp>
        <p:nvGrpSpPr>
          <p:cNvPr id="14" name="Group 13">
            <a:extLst>
              <a:ext uri="{FF2B5EF4-FFF2-40B4-BE49-F238E27FC236}">
                <a16:creationId xmlns:a16="http://schemas.microsoft.com/office/drawing/2014/main" id="{C833A70A-9722-46F0-A5EB-C72F787470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864" y="3048506"/>
            <a:ext cx="630289" cy="765242"/>
            <a:chOff x="45711" y="3048506"/>
            <a:chExt cx="630289" cy="765242"/>
          </a:xfrm>
        </p:grpSpPr>
        <p:sp>
          <p:nvSpPr>
            <p:cNvPr id="15" name="Rectangle 2">
              <a:extLst>
                <a:ext uri="{FF2B5EF4-FFF2-40B4-BE49-F238E27FC236}">
                  <a16:creationId xmlns:a16="http://schemas.microsoft.com/office/drawing/2014/main" id="{0E424FCE-3213-4BEE-A1E8-B7E8AEA5A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59">
              <a:extLst>
                <a:ext uri="{FF2B5EF4-FFF2-40B4-BE49-F238E27FC236}">
                  <a16:creationId xmlns:a16="http://schemas.microsoft.com/office/drawing/2014/main" id="{5EE95433-383A-45BD-BFCA-833B8F0AE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2">
              <a:extLst>
                <a:ext uri="{FF2B5EF4-FFF2-40B4-BE49-F238E27FC236}">
                  <a16:creationId xmlns:a16="http://schemas.microsoft.com/office/drawing/2014/main" id="{2EEA944D-C4D5-48D7-804D-86BE8AFC86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4">
              <a:extLst>
                <a:ext uri="{FF2B5EF4-FFF2-40B4-BE49-F238E27FC236}">
                  <a16:creationId xmlns:a16="http://schemas.microsoft.com/office/drawing/2014/main" id="{F3FCE305-3F55-48BF-8549-01E0364C86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6">
              <a:extLst>
                <a:ext uri="{FF2B5EF4-FFF2-40B4-BE49-F238E27FC236}">
                  <a16:creationId xmlns:a16="http://schemas.microsoft.com/office/drawing/2014/main" id="{23D7F518-6C41-4C3F-9060-C9FE0B1D4C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2">
              <a:extLst>
                <a:ext uri="{FF2B5EF4-FFF2-40B4-BE49-F238E27FC236}">
                  <a16:creationId xmlns:a16="http://schemas.microsoft.com/office/drawing/2014/main" id="{3B93E94B-19C7-49C9-A135-582F72B1A2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59">
              <a:extLst>
                <a:ext uri="{FF2B5EF4-FFF2-40B4-BE49-F238E27FC236}">
                  <a16:creationId xmlns:a16="http://schemas.microsoft.com/office/drawing/2014/main" id="{FEF28287-3D78-44FC-8C53-70755EAF6F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2">
              <a:extLst>
                <a:ext uri="{FF2B5EF4-FFF2-40B4-BE49-F238E27FC236}">
                  <a16:creationId xmlns:a16="http://schemas.microsoft.com/office/drawing/2014/main" id="{2E8ECBA7-D5B5-48AD-9108-4EB4FB5AAF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69CDB17F-9370-4BDB-AF7D-0C10664AF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65D03FDE-4254-4CCB-ACA1-CCF9ED99A1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
              <a:extLst>
                <a:ext uri="{FF2B5EF4-FFF2-40B4-BE49-F238E27FC236}">
                  <a16:creationId xmlns:a16="http://schemas.microsoft.com/office/drawing/2014/main" id="{406E5C16-E87A-48D6-808A-4E99A9FA2A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59">
              <a:extLst>
                <a:ext uri="{FF2B5EF4-FFF2-40B4-BE49-F238E27FC236}">
                  <a16:creationId xmlns:a16="http://schemas.microsoft.com/office/drawing/2014/main" id="{DD6696B0-7715-471B-835A-DA4F6E0B54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2">
              <a:extLst>
                <a:ext uri="{FF2B5EF4-FFF2-40B4-BE49-F238E27FC236}">
                  <a16:creationId xmlns:a16="http://schemas.microsoft.com/office/drawing/2014/main" id="{7B7BE224-1A69-42AA-9C1C-29ADE08B27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F4CBB296-B6FF-43BA-A2F1-471A7D6A32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7B9B8F5E-97B1-4CC6-A25F-0406AF9F80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
              <a:extLst>
                <a:ext uri="{FF2B5EF4-FFF2-40B4-BE49-F238E27FC236}">
                  <a16:creationId xmlns:a16="http://schemas.microsoft.com/office/drawing/2014/main" id="{9EB4DAA2-343C-4239-A2B2-D2412770B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59">
              <a:extLst>
                <a:ext uri="{FF2B5EF4-FFF2-40B4-BE49-F238E27FC236}">
                  <a16:creationId xmlns:a16="http://schemas.microsoft.com/office/drawing/2014/main" id="{8D6B2AAD-8F5E-4D57-B2E6-7DBB7953C6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2">
              <a:extLst>
                <a:ext uri="{FF2B5EF4-FFF2-40B4-BE49-F238E27FC236}">
                  <a16:creationId xmlns:a16="http://schemas.microsoft.com/office/drawing/2014/main" id="{9CE95F93-6BC5-4616-9F8D-B941B4B8F1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A8C3D8DE-DC76-487C-8C2A-7684D5C9E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56088CB5-E2A8-49A4-8AB5-6D5463E03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2">
              <a:extLst>
                <a:ext uri="{FF2B5EF4-FFF2-40B4-BE49-F238E27FC236}">
                  <a16:creationId xmlns:a16="http://schemas.microsoft.com/office/drawing/2014/main" id="{372F50F8-8B88-48EF-B21C-B5B264262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59">
              <a:extLst>
                <a:ext uri="{FF2B5EF4-FFF2-40B4-BE49-F238E27FC236}">
                  <a16:creationId xmlns:a16="http://schemas.microsoft.com/office/drawing/2014/main" id="{37008499-DF9A-4230-BE00-35B862316E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2">
              <a:extLst>
                <a:ext uri="{FF2B5EF4-FFF2-40B4-BE49-F238E27FC236}">
                  <a16:creationId xmlns:a16="http://schemas.microsoft.com/office/drawing/2014/main" id="{BCEE48F0-E436-451D-A5FE-0D818D19E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4">
              <a:extLst>
                <a:ext uri="{FF2B5EF4-FFF2-40B4-BE49-F238E27FC236}">
                  <a16:creationId xmlns:a16="http://schemas.microsoft.com/office/drawing/2014/main" id="{6852656E-1E8F-41F9-900D-8E8CC1B2B9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6">
              <a:extLst>
                <a:ext uri="{FF2B5EF4-FFF2-40B4-BE49-F238E27FC236}">
                  <a16:creationId xmlns:a16="http://schemas.microsoft.com/office/drawing/2014/main" id="{489DA605-39DD-45FD-9796-12A36B23B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38134642-5E70-4019-B33A-051EBDE98CDF}"/>
              </a:ext>
            </a:extLst>
          </p:cNvPr>
          <p:cNvSpPr>
            <a:spLocks noGrp="1"/>
          </p:cNvSpPr>
          <p:nvPr>
            <p:ph idx="1"/>
          </p:nvPr>
        </p:nvSpPr>
        <p:spPr>
          <a:xfrm>
            <a:off x="6229734" y="750307"/>
            <a:ext cx="5369326" cy="5357387"/>
          </a:xfrm>
        </p:spPr>
        <p:txBody>
          <a:bodyPr anchor="ctr">
            <a:normAutofit/>
          </a:bodyPr>
          <a:lstStyle/>
          <a:p>
            <a:r>
              <a:rPr lang="en-US" sz="2200"/>
              <a:t>What do these few verses teach us about the power of naming? </a:t>
            </a:r>
          </a:p>
          <a:p>
            <a:endParaRPr lang="en-US" sz="2200"/>
          </a:p>
        </p:txBody>
      </p:sp>
    </p:spTree>
    <p:extLst>
      <p:ext uri="{BB962C8B-B14F-4D97-AF65-F5344CB8AC3E}">
        <p14:creationId xmlns:p14="http://schemas.microsoft.com/office/powerpoint/2010/main" val="28909639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F77955C-58CE-C342-9C08-B2967A1DA74F}"/>
              </a:ext>
            </a:extLst>
          </p:cNvPr>
          <p:cNvSpPr>
            <a:spLocks noGrp="1"/>
          </p:cNvSpPr>
          <p:nvPr>
            <p:ph type="title"/>
          </p:nvPr>
        </p:nvSpPr>
        <p:spPr>
          <a:xfrm>
            <a:off x="643467" y="1698171"/>
            <a:ext cx="3962061" cy="4516360"/>
          </a:xfrm>
        </p:spPr>
        <p:txBody>
          <a:bodyPr anchor="t">
            <a:normAutofit/>
          </a:bodyPr>
          <a:lstStyle/>
          <a:p>
            <a:r>
              <a:rPr lang="en-US" sz="3600" b="1"/>
              <a:t> TEACH ABOUT CONSEQUENCES </a:t>
            </a:r>
          </a:p>
        </p:txBody>
      </p:sp>
      <p:sp>
        <p:nvSpPr>
          <p:cNvPr id="10" name="Rectangle 9">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064EAA42-EC8D-B54F-BEA1-BFCFC0E9D3A5}"/>
              </a:ext>
            </a:extLst>
          </p:cNvPr>
          <p:cNvSpPr>
            <a:spLocks noGrp="1"/>
          </p:cNvSpPr>
          <p:nvPr>
            <p:ph idx="1"/>
          </p:nvPr>
        </p:nvSpPr>
        <p:spPr>
          <a:xfrm>
            <a:off x="5070020" y="1698170"/>
            <a:ext cx="6478513" cy="4516361"/>
          </a:xfrm>
        </p:spPr>
        <p:txBody>
          <a:bodyPr>
            <a:normAutofit/>
          </a:bodyPr>
          <a:lstStyle/>
          <a:p>
            <a:r>
              <a:rPr lang="en-US" sz="2000"/>
              <a:t>Children can easily be caught up and fooled by worldly traditions  -  Colossians 2:8 Beware lest any man spoil you through philosophy and vain deceit, after the tradition of men, after the rudiments of the world and not after Christ  </a:t>
            </a:r>
          </a:p>
        </p:txBody>
      </p:sp>
      <p:sp>
        <p:nvSpPr>
          <p:cNvPr id="18" name="Isosceles Triangle 17">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Isosceles Triangle 19">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883586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4CE5841-C184-4A70-A609-5FE4A50783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DE43A7-212E-9E43-BCA1-0B85B66B648D}"/>
              </a:ext>
            </a:extLst>
          </p:cNvPr>
          <p:cNvSpPr>
            <a:spLocks noGrp="1"/>
          </p:cNvSpPr>
          <p:nvPr>
            <p:ph type="title"/>
          </p:nvPr>
        </p:nvSpPr>
        <p:spPr>
          <a:xfrm>
            <a:off x="841248" y="497924"/>
            <a:ext cx="4400055" cy="5333831"/>
          </a:xfrm>
          <a:solidFill>
            <a:schemeClr val="accent1">
              <a:lumMod val="60000"/>
              <a:lumOff val="40000"/>
            </a:schemeClr>
          </a:solidFill>
        </p:spPr>
        <p:txBody>
          <a:bodyPr anchor="t">
            <a:normAutofit/>
          </a:bodyPr>
          <a:lstStyle/>
          <a:p>
            <a:r>
              <a:rPr lang="en-US" b="1" dirty="0">
                <a:latin typeface="Algerian" panose="04020705040A02060702" pitchFamily="82" charset="0"/>
              </a:rPr>
              <a:t>TEACHING ABOUT CONSEQUENCES IS CONSISTENT </a:t>
            </a:r>
          </a:p>
        </p:txBody>
      </p:sp>
      <p:sp>
        <p:nvSpPr>
          <p:cNvPr id="3" name="Content Placeholder 2">
            <a:extLst>
              <a:ext uri="{FF2B5EF4-FFF2-40B4-BE49-F238E27FC236}">
                <a16:creationId xmlns:a16="http://schemas.microsoft.com/office/drawing/2014/main" id="{1CDFFB56-31E5-2A40-AE77-FD41556BED75}"/>
              </a:ext>
            </a:extLst>
          </p:cNvPr>
          <p:cNvSpPr>
            <a:spLocks noGrp="1"/>
          </p:cNvSpPr>
          <p:nvPr>
            <p:ph idx="1"/>
          </p:nvPr>
        </p:nvSpPr>
        <p:spPr>
          <a:xfrm>
            <a:off x="5532504" y="1020238"/>
            <a:ext cx="5818248" cy="4811517"/>
          </a:xfrm>
        </p:spPr>
        <p:txBody>
          <a:bodyPr>
            <a:normAutofit/>
          </a:bodyPr>
          <a:lstStyle/>
          <a:p>
            <a:r>
              <a:rPr lang="en-US" dirty="0"/>
              <a:t>Children can become disobedient and lose their relationship with God</a:t>
            </a:r>
          </a:p>
          <a:p>
            <a:endParaRPr lang="en-US" dirty="0"/>
          </a:p>
          <a:p>
            <a:r>
              <a:rPr lang="en-US" dirty="0"/>
              <a:t>Always stress to our children, that just as there are rewards when they please parents, grandparents, teachers and the like, God has an everlasting reward for them with Him in heaven, because he loves us!</a:t>
            </a:r>
          </a:p>
          <a:p>
            <a:endParaRPr lang="en-US" sz="2200" dirty="0"/>
          </a:p>
        </p:txBody>
      </p:sp>
      <p:sp>
        <p:nvSpPr>
          <p:cNvPr id="10" name="Rectangle 9">
            <a:extLst>
              <a:ext uri="{FF2B5EF4-FFF2-40B4-BE49-F238E27FC236}">
                <a16:creationId xmlns:a16="http://schemas.microsoft.com/office/drawing/2014/main" id="{CD1AAA2C-FBBE-42AA-B869-31D524B765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612065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 name="Rectangle 11">
            <a:extLst>
              <a:ext uri="{FF2B5EF4-FFF2-40B4-BE49-F238E27FC236}">
                <a16:creationId xmlns:a16="http://schemas.microsoft.com/office/drawing/2014/main" id="{5F937BBF-9326-4230-AB1B-F1795E350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16936" y="4000284"/>
            <a:ext cx="54864" cy="42062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Tree>
    <p:extLst>
      <p:ext uri="{BB962C8B-B14F-4D97-AF65-F5344CB8AC3E}">
        <p14:creationId xmlns:p14="http://schemas.microsoft.com/office/powerpoint/2010/main" val="652435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7355" y="4059044"/>
            <a:ext cx="8728739" cy="1204331"/>
          </a:xfrm>
        </p:spPr>
        <p:txBody>
          <a:bodyPr>
            <a:normAutofit fontScale="90000"/>
          </a:bodyPr>
          <a:lstStyle/>
          <a:p>
            <a:pPr algn="ctr"/>
            <a:r>
              <a:rPr lang="en-US" dirty="0"/>
              <a:t>HE’S GIVEN ME A NEW NAME!</a:t>
            </a:r>
            <a:br>
              <a:rPr lang="en-US" dirty="0"/>
            </a:br>
            <a:r>
              <a:rPr lang="en-US" dirty="0"/>
              <a:t>SENIOR HIGH</a:t>
            </a:r>
            <a:br>
              <a:rPr lang="en-US" dirty="0"/>
            </a:br>
            <a:r>
              <a:rPr lang="en-US" dirty="0"/>
              <a:t>DR. JANE A. CROSSLEY</a:t>
            </a: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endParaRPr lang="en-US" dirty="0"/>
          </a:p>
        </p:txBody>
      </p:sp>
      <p:pic>
        <p:nvPicPr>
          <p:cNvPr id="2050" name="Picture 2" descr="od Will Give You a New Na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4460" y="2429472"/>
            <a:ext cx="4950497" cy="2987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00297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74"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Rectangle 77">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1047280" y="759805"/>
            <a:ext cx="10306520" cy="1325563"/>
          </a:xfrm>
        </p:spPr>
        <p:txBody>
          <a:bodyPr>
            <a:normAutofit/>
          </a:bodyPr>
          <a:lstStyle/>
          <a:p>
            <a:r>
              <a:rPr lang="en-US" sz="4000">
                <a:solidFill>
                  <a:srgbClr val="FFFFFF"/>
                </a:solidFill>
              </a:rPr>
              <a:t>LESSON FOUND</a:t>
            </a:r>
          </a:p>
        </p:txBody>
      </p:sp>
      <p:sp>
        <p:nvSpPr>
          <p:cNvPr id="3" name="Content Placeholder 2"/>
          <p:cNvSpPr>
            <a:spLocks noGrp="1"/>
          </p:cNvSpPr>
          <p:nvPr>
            <p:ph idx="1"/>
          </p:nvPr>
        </p:nvSpPr>
        <p:spPr>
          <a:xfrm>
            <a:off x="1290704" y="2367216"/>
            <a:ext cx="4053545" cy="3563159"/>
          </a:xfrm>
        </p:spPr>
        <p:txBody>
          <a:bodyPr>
            <a:noAutofit/>
          </a:bodyPr>
          <a:lstStyle/>
          <a:p>
            <a:r>
              <a:rPr lang="en-US" sz="1800" dirty="0"/>
              <a:t>BIBLE BASIS:  ISAIAH 61: 8-11,62:2-4</a:t>
            </a:r>
          </a:p>
          <a:p>
            <a:r>
              <a:rPr lang="en-US" sz="1800" dirty="0"/>
              <a:t>BIBLE TRUTH: THE LORD PROMISES TO PLACE HIS LOVE AND JUSTICE </a:t>
            </a:r>
          </a:p>
          <a:p>
            <a:pPr marL="0" indent="0">
              <a:buNone/>
            </a:pPr>
            <a:r>
              <a:rPr lang="en-US" sz="1800" dirty="0"/>
              <a:t>                            ON THE PEOPLE OF ISRAEL</a:t>
            </a:r>
          </a:p>
          <a:p>
            <a:pPr>
              <a:buFont typeface="Arial" charset="0"/>
              <a:buChar char="•"/>
            </a:pPr>
            <a:r>
              <a:rPr lang="en-US" sz="1800" dirty="0"/>
              <a:t>MEMORY VERSE: “FOR I THE LORD LOVE JUDGEMENT, I HATE </a:t>
            </a:r>
          </a:p>
          <a:p>
            <a:pPr marL="0" indent="0">
              <a:buNone/>
            </a:pPr>
            <a:r>
              <a:rPr lang="en-US" sz="1800" dirty="0"/>
              <a:t>                                 ROBBERY FOR BURNT OFFERING; AND I WILL </a:t>
            </a:r>
          </a:p>
          <a:p>
            <a:pPr marL="0" indent="0">
              <a:buNone/>
            </a:pPr>
            <a:r>
              <a:rPr lang="en-US" sz="1800" dirty="0"/>
              <a:t>                                 DIRECT THEIR WORK IN TRUTH, AND I WILL MAKE</a:t>
            </a:r>
          </a:p>
          <a:p>
            <a:pPr marL="0" indent="0">
              <a:buNone/>
            </a:pPr>
            <a:r>
              <a:rPr lang="en-US" sz="1800" dirty="0"/>
              <a:t>                                 AN EVERLASTING COVENANT WITH THEM” (ISAIAH </a:t>
            </a:r>
          </a:p>
          <a:p>
            <a:pPr marL="0" indent="0">
              <a:buNone/>
            </a:pPr>
            <a:r>
              <a:rPr lang="en-US" sz="1800" dirty="0"/>
              <a:t>                                 61:8)</a:t>
            </a:r>
          </a:p>
        </p:txBody>
      </p:sp>
      <p:pic>
        <p:nvPicPr>
          <p:cNvPr id="1026" name="Picture 2" descr="rivia Quiz On Book Of Isaiah"/>
          <p:cNvPicPr>
            <a:picLocks noChangeAspect="1" noChangeArrowheads="1"/>
          </p:cNvPicPr>
          <p:nvPr/>
        </p:nvPicPr>
        <p:blipFill rotWithShape="1">
          <a:blip r:embed="rId2">
            <a:extLst>
              <a:ext uri="{28A0092B-C50C-407E-A947-70E740481C1C}">
                <a14:useLocalDpi xmlns:a14="http://schemas.microsoft.com/office/drawing/2010/main" val="0"/>
              </a:ext>
            </a:extLst>
          </a:blip>
          <a:srcRect r="9125"/>
          <a:stretch/>
        </p:blipFill>
        <p:spPr bwMode="auto">
          <a:xfrm>
            <a:off x="6098892" y="2492376"/>
            <a:ext cx="4802404" cy="3563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8180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9805</TotalTime>
  <Words>2929</Words>
  <Application>Microsoft Office PowerPoint</Application>
  <PresentationFormat>Widescreen</PresentationFormat>
  <Paragraphs>240</Paragraphs>
  <Slides>51</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51</vt:i4>
      </vt:variant>
    </vt:vector>
  </HeadingPairs>
  <TitlesOfParts>
    <vt:vector size="56" baseType="lpstr">
      <vt:lpstr>Algerian</vt:lpstr>
      <vt:lpstr>Arial</vt:lpstr>
      <vt:lpstr>Calibri</vt:lpstr>
      <vt:lpstr>Calibri Light</vt:lpstr>
      <vt:lpstr>Office Theme</vt:lpstr>
      <vt:lpstr>The Lord Loves Justice April 26, 2020</vt:lpstr>
      <vt:lpstr>THE LORD LOVES JUSTICE</vt:lpstr>
      <vt:lpstr>PRACTICE FAMILY WORSHIP</vt:lpstr>
      <vt:lpstr>PRACTICE DAILY BIBLE READING</vt:lpstr>
      <vt:lpstr>TEACH CORE DOCTRINES OF CHRISTIANITY </vt:lpstr>
      <vt:lpstr> TEACH ABOUT CONSEQUENCES </vt:lpstr>
      <vt:lpstr>TEACHING ABOUT CONSEQUENCES IS CONSISTENT </vt:lpstr>
      <vt:lpstr>HE’S GIVEN ME A NEW NAME! SENIOR HIGH DR. JANE A. CROSSLEY            </vt:lpstr>
      <vt:lpstr>LESSON FOUND</vt:lpstr>
      <vt:lpstr>OBJECTIVES ( WHAT STUDENTS SHOULD BECOME AWARE OF)</vt:lpstr>
      <vt:lpstr>SUMMARY OF THE TODAY’S LESSON#1</vt:lpstr>
      <vt:lpstr>SUMMARY OF TODAY’S LESSON  CONTINUES#2</vt:lpstr>
      <vt:lpstr>SUMMARY OF LESSON  CONTINUES #3</vt:lpstr>
      <vt:lpstr>HE’S GIVEN ME A NEW NAME! TODAY’S STORY</vt:lpstr>
      <vt:lpstr>HE ‘S GIVEN ME A NEW NAME! #2</vt:lpstr>
      <vt:lpstr>GOD CHANGES NAMES</vt:lpstr>
      <vt:lpstr>NAME CHANGE FOR ALL BELIEVERS! REVELATION 2:17</vt:lpstr>
      <vt:lpstr>WHAT IS YOUR NEW NAME SINCE YOU HAVE RECEIVED SALVATION?</vt:lpstr>
      <vt:lpstr>WHAT  ARE SOME  BEST WAYS TO MAKE WISE DECISIONS IN YOUR LIFE?</vt:lpstr>
      <vt:lpstr>THANK YOU SENIOR- HIGH ABOUNDING LIFE COGIC 14626 MOZART AVE., POSEN, IL </vt:lpstr>
      <vt:lpstr>The Lord Loves Justice</vt:lpstr>
      <vt:lpstr>The Lord Loves Justice</vt:lpstr>
      <vt:lpstr>The Lord Loves Justice</vt:lpstr>
      <vt:lpstr>The Lord Love Justice</vt:lpstr>
      <vt:lpstr>The Lord Loves Justice</vt:lpstr>
      <vt:lpstr>The Lord Loves Justice</vt:lpstr>
      <vt:lpstr>The Lord Loves Justice</vt:lpstr>
      <vt:lpstr>The Lord Loves Justice </vt:lpstr>
      <vt:lpstr>The Lord Loves Justice</vt:lpstr>
      <vt:lpstr>The Lord Loves Justice</vt:lpstr>
      <vt:lpstr>The Lord Loves Justice</vt:lpstr>
      <vt:lpstr>The Lord Loves Justice</vt:lpstr>
      <vt:lpstr>The Lord Loves Justice</vt:lpstr>
      <vt:lpstr>The Lord Loves Justice</vt:lpstr>
      <vt:lpstr>The Lord Loves Justice</vt:lpstr>
      <vt:lpstr>The Lord Loves Justice</vt:lpstr>
      <vt:lpstr>The Lord Loves Justice</vt:lpstr>
      <vt:lpstr>The Lord Loves Justice</vt:lpstr>
      <vt:lpstr>The Lord Loves Justice</vt:lpstr>
      <vt:lpstr>The Lord Loves Justice</vt:lpstr>
      <vt:lpstr>The Lord Loves Justice</vt:lpstr>
      <vt:lpstr>The Lord Loves Justice</vt:lpstr>
      <vt:lpstr>The Lord Loves Justice</vt:lpstr>
      <vt:lpstr>III.DIVINE ATTRACTION TO JUSTICE Isaiah 62:2-4</vt:lpstr>
      <vt:lpstr>Make God your Attraction</vt:lpstr>
      <vt:lpstr>NEW NAME </vt:lpstr>
      <vt:lpstr>“Assumed” Names Forsaken and Desolate</vt:lpstr>
      <vt:lpstr>Israel will acquire “A New Name”-God altered the situation </vt:lpstr>
      <vt:lpstr>What names are you assuming during this Coronavirus?  Please remember when you get married to take on a New Name. </vt:lpstr>
      <vt:lpstr> A New Name to the Bereaved</vt:lpstr>
      <vt:lpstr>Question 6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Lord Loves Justice April 26, 2020</dc:title>
  <dc:creator>Bernard Verner</dc:creator>
  <cp:lastModifiedBy>Bernard Verner</cp:lastModifiedBy>
  <cp:revision>3</cp:revision>
  <dcterms:created xsi:type="dcterms:W3CDTF">2020-04-26T14:27:30Z</dcterms:created>
  <dcterms:modified xsi:type="dcterms:W3CDTF">2020-05-03T09:53:28Z</dcterms:modified>
</cp:coreProperties>
</file>