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 id="2147483674" r:id="rId2"/>
  </p:sldMasterIdLst>
  <p:sldIdLst>
    <p:sldId id="256" r:id="rId3"/>
    <p:sldId id="257" r:id="rId4"/>
    <p:sldId id="258" r:id="rId5"/>
    <p:sldId id="259" r:id="rId6"/>
    <p:sldId id="260" r:id="rId7"/>
    <p:sldId id="261" r:id="rId8"/>
    <p:sldId id="263" r:id="rId9"/>
    <p:sldId id="264" r:id="rId10"/>
    <p:sldId id="265" r:id="rId11"/>
    <p:sldId id="262" r:id="rId12"/>
    <p:sldId id="267" r:id="rId13"/>
    <p:sldId id="266"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660"/>
  </p:normalViewPr>
  <p:slideViewPr>
    <p:cSldViewPr snapToGrid="0">
      <p:cViewPr varScale="1">
        <p:scale>
          <a:sx n="79" d="100"/>
          <a:sy n="79" d="100"/>
        </p:scale>
        <p:origin x="34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8.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8.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69B6AF-E143-48BB-A9B6-55851ED1A320}"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D64B7499-FCA2-472E-8635-08AE5C3D036A}">
      <dgm:prSet/>
      <dgm:spPr/>
      <dgm:t>
        <a:bodyPr/>
        <a:lstStyle/>
        <a:p>
          <a:r>
            <a:rPr lang="en-US" dirty="0"/>
            <a:t>Because of the grave consequences taking this oath was considered a solemn religious act.  </a:t>
          </a:r>
        </a:p>
      </dgm:t>
    </dgm:pt>
    <dgm:pt modelId="{B59F9FBB-5854-4301-A509-F739C0562C28}" type="parTrans" cxnId="{890AE624-192F-45F8-9DC6-C18766855015}">
      <dgm:prSet/>
      <dgm:spPr/>
      <dgm:t>
        <a:bodyPr/>
        <a:lstStyle/>
        <a:p>
          <a:endParaRPr lang="en-US"/>
        </a:p>
      </dgm:t>
    </dgm:pt>
    <dgm:pt modelId="{5C7CC219-4AF2-4F8C-B9D7-85E449D9D738}" type="sibTrans" cxnId="{890AE624-192F-45F8-9DC6-C18766855015}">
      <dgm:prSet/>
      <dgm:spPr/>
      <dgm:t>
        <a:bodyPr/>
        <a:lstStyle/>
        <a:p>
          <a:endParaRPr lang="en-US"/>
        </a:p>
      </dgm:t>
    </dgm:pt>
    <dgm:pt modelId="{B005DB96-3302-4CFE-981A-16A6E17C1634}">
      <dgm:prSet/>
      <dgm:spPr/>
      <dgm:t>
        <a:bodyPr/>
        <a:lstStyle/>
        <a:p>
          <a:r>
            <a:rPr lang="en-US" dirty="0"/>
            <a:t>Job 31 is the oath of innocence proclaimed by Job before his friends Eliphaz, Bildad and Zophar.</a:t>
          </a:r>
        </a:p>
      </dgm:t>
    </dgm:pt>
    <dgm:pt modelId="{4D605075-40D2-4D2D-BFA9-F09B23399FCE}" type="parTrans" cxnId="{87F4B6C6-0394-40D5-8B8E-01267D7962CF}">
      <dgm:prSet/>
      <dgm:spPr/>
      <dgm:t>
        <a:bodyPr/>
        <a:lstStyle/>
        <a:p>
          <a:endParaRPr lang="en-US"/>
        </a:p>
      </dgm:t>
    </dgm:pt>
    <dgm:pt modelId="{A33FB477-80FF-4289-B95A-848E2910A03F}" type="sibTrans" cxnId="{87F4B6C6-0394-40D5-8B8E-01267D7962CF}">
      <dgm:prSet/>
      <dgm:spPr/>
      <dgm:t>
        <a:bodyPr/>
        <a:lstStyle/>
        <a:p>
          <a:endParaRPr lang="en-US"/>
        </a:p>
      </dgm:t>
    </dgm:pt>
    <dgm:pt modelId="{F06352BC-F718-4557-A439-F90397543D4E}" type="pres">
      <dgm:prSet presAssocID="{5469B6AF-E143-48BB-A9B6-55851ED1A320}" presName="hierChild1" presStyleCnt="0">
        <dgm:presLayoutVars>
          <dgm:chPref val="1"/>
          <dgm:dir/>
          <dgm:animOne val="branch"/>
          <dgm:animLvl val="lvl"/>
          <dgm:resizeHandles/>
        </dgm:presLayoutVars>
      </dgm:prSet>
      <dgm:spPr/>
    </dgm:pt>
    <dgm:pt modelId="{374563F1-D36F-4F78-B57D-937DAE4EBBF8}" type="pres">
      <dgm:prSet presAssocID="{D64B7499-FCA2-472E-8635-08AE5C3D036A}" presName="hierRoot1" presStyleCnt="0"/>
      <dgm:spPr/>
    </dgm:pt>
    <dgm:pt modelId="{65F945C0-9E5E-4FA6-838C-8CF0F0D7C45F}" type="pres">
      <dgm:prSet presAssocID="{D64B7499-FCA2-472E-8635-08AE5C3D036A}" presName="composite" presStyleCnt="0"/>
      <dgm:spPr/>
    </dgm:pt>
    <dgm:pt modelId="{8857E0BD-9639-401B-973E-6C6A81CC609D}" type="pres">
      <dgm:prSet presAssocID="{D64B7499-FCA2-472E-8635-08AE5C3D036A}" presName="background" presStyleLbl="node0" presStyleIdx="0" presStyleCnt="2"/>
      <dgm:spPr/>
    </dgm:pt>
    <dgm:pt modelId="{BBCAFC97-7550-49CB-9014-CC55E9531BC1}" type="pres">
      <dgm:prSet presAssocID="{D64B7499-FCA2-472E-8635-08AE5C3D036A}" presName="text" presStyleLbl="fgAcc0" presStyleIdx="0" presStyleCnt="2">
        <dgm:presLayoutVars>
          <dgm:chPref val="3"/>
        </dgm:presLayoutVars>
      </dgm:prSet>
      <dgm:spPr/>
    </dgm:pt>
    <dgm:pt modelId="{C002F42B-C963-444C-A519-48AA470F276B}" type="pres">
      <dgm:prSet presAssocID="{D64B7499-FCA2-472E-8635-08AE5C3D036A}" presName="hierChild2" presStyleCnt="0"/>
      <dgm:spPr/>
    </dgm:pt>
    <dgm:pt modelId="{8DD16E90-CE0D-4979-A845-CEA7AE4D301F}" type="pres">
      <dgm:prSet presAssocID="{B005DB96-3302-4CFE-981A-16A6E17C1634}" presName="hierRoot1" presStyleCnt="0"/>
      <dgm:spPr/>
    </dgm:pt>
    <dgm:pt modelId="{2BF78EC0-6E41-4F15-8C20-49E1F3FEFBCC}" type="pres">
      <dgm:prSet presAssocID="{B005DB96-3302-4CFE-981A-16A6E17C1634}" presName="composite" presStyleCnt="0"/>
      <dgm:spPr/>
    </dgm:pt>
    <dgm:pt modelId="{324ECD8C-04DA-4EA4-8754-31DA675548EE}" type="pres">
      <dgm:prSet presAssocID="{B005DB96-3302-4CFE-981A-16A6E17C1634}" presName="background" presStyleLbl="node0" presStyleIdx="1" presStyleCnt="2"/>
      <dgm:spPr/>
    </dgm:pt>
    <dgm:pt modelId="{460B08C0-0B58-4EF4-8C64-63B7A46F8377}" type="pres">
      <dgm:prSet presAssocID="{B005DB96-3302-4CFE-981A-16A6E17C1634}" presName="text" presStyleLbl="fgAcc0" presStyleIdx="1" presStyleCnt="2">
        <dgm:presLayoutVars>
          <dgm:chPref val="3"/>
        </dgm:presLayoutVars>
      </dgm:prSet>
      <dgm:spPr/>
    </dgm:pt>
    <dgm:pt modelId="{D71CC35B-EED5-49C9-AE78-BAA4899B0750}" type="pres">
      <dgm:prSet presAssocID="{B005DB96-3302-4CFE-981A-16A6E17C1634}" presName="hierChild2" presStyleCnt="0"/>
      <dgm:spPr/>
    </dgm:pt>
  </dgm:ptLst>
  <dgm:cxnLst>
    <dgm:cxn modelId="{890AE624-192F-45F8-9DC6-C18766855015}" srcId="{5469B6AF-E143-48BB-A9B6-55851ED1A320}" destId="{D64B7499-FCA2-472E-8635-08AE5C3D036A}" srcOrd="0" destOrd="0" parTransId="{B59F9FBB-5854-4301-A509-F739C0562C28}" sibTransId="{5C7CC219-4AF2-4F8C-B9D7-85E449D9D738}"/>
    <dgm:cxn modelId="{94B3B32C-7005-49DB-A874-EA8D41013B7A}" type="presOf" srcId="{D64B7499-FCA2-472E-8635-08AE5C3D036A}" destId="{BBCAFC97-7550-49CB-9014-CC55E9531BC1}" srcOrd="0" destOrd="0" presId="urn:microsoft.com/office/officeart/2005/8/layout/hierarchy1"/>
    <dgm:cxn modelId="{E9FF21A9-6C17-4EB2-B834-C64008A8FCF5}" type="presOf" srcId="{B005DB96-3302-4CFE-981A-16A6E17C1634}" destId="{460B08C0-0B58-4EF4-8C64-63B7A46F8377}" srcOrd="0" destOrd="0" presId="urn:microsoft.com/office/officeart/2005/8/layout/hierarchy1"/>
    <dgm:cxn modelId="{87F4B6C6-0394-40D5-8B8E-01267D7962CF}" srcId="{5469B6AF-E143-48BB-A9B6-55851ED1A320}" destId="{B005DB96-3302-4CFE-981A-16A6E17C1634}" srcOrd="1" destOrd="0" parTransId="{4D605075-40D2-4D2D-BFA9-F09B23399FCE}" sibTransId="{A33FB477-80FF-4289-B95A-848E2910A03F}"/>
    <dgm:cxn modelId="{385007DE-937C-476F-AF53-959E54D586C1}" type="presOf" srcId="{5469B6AF-E143-48BB-A9B6-55851ED1A320}" destId="{F06352BC-F718-4557-A439-F90397543D4E}" srcOrd="0" destOrd="0" presId="urn:microsoft.com/office/officeart/2005/8/layout/hierarchy1"/>
    <dgm:cxn modelId="{630A23EC-FBB8-4E76-904D-4038EE283AB9}" type="presParOf" srcId="{F06352BC-F718-4557-A439-F90397543D4E}" destId="{374563F1-D36F-4F78-B57D-937DAE4EBBF8}" srcOrd="0" destOrd="0" presId="urn:microsoft.com/office/officeart/2005/8/layout/hierarchy1"/>
    <dgm:cxn modelId="{36466B59-B32E-4FC7-A52F-87C2AC7F4391}" type="presParOf" srcId="{374563F1-D36F-4F78-B57D-937DAE4EBBF8}" destId="{65F945C0-9E5E-4FA6-838C-8CF0F0D7C45F}" srcOrd="0" destOrd="0" presId="urn:microsoft.com/office/officeart/2005/8/layout/hierarchy1"/>
    <dgm:cxn modelId="{3551516C-2886-4287-B537-B9032B36971D}" type="presParOf" srcId="{65F945C0-9E5E-4FA6-838C-8CF0F0D7C45F}" destId="{8857E0BD-9639-401B-973E-6C6A81CC609D}" srcOrd="0" destOrd="0" presId="urn:microsoft.com/office/officeart/2005/8/layout/hierarchy1"/>
    <dgm:cxn modelId="{1E5094F1-5A18-46A5-B02D-9329144126AB}" type="presParOf" srcId="{65F945C0-9E5E-4FA6-838C-8CF0F0D7C45F}" destId="{BBCAFC97-7550-49CB-9014-CC55E9531BC1}" srcOrd="1" destOrd="0" presId="urn:microsoft.com/office/officeart/2005/8/layout/hierarchy1"/>
    <dgm:cxn modelId="{E9A9FC5C-51EF-4319-A686-7F196486D472}" type="presParOf" srcId="{374563F1-D36F-4F78-B57D-937DAE4EBBF8}" destId="{C002F42B-C963-444C-A519-48AA470F276B}" srcOrd="1" destOrd="0" presId="urn:microsoft.com/office/officeart/2005/8/layout/hierarchy1"/>
    <dgm:cxn modelId="{469CD9EB-C865-4451-B84C-374C6BB7C26A}" type="presParOf" srcId="{F06352BC-F718-4557-A439-F90397543D4E}" destId="{8DD16E90-CE0D-4979-A845-CEA7AE4D301F}" srcOrd="1" destOrd="0" presId="urn:microsoft.com/office/officeart/2005/8/layout/hierarchy1"/>
    <dgm:cxn modelId="{75F05057-FCC3-4A49-99BF-3B3A14DEFC07}" type="presParOf" srcId="{8DD16E90-CE0D-4979-A845-CEA7AE4D301F}" destId="{2BF78EC0-6E41-4F15-8C20-49E1F3FEFBCC}" srcOrd="0" destOrd="0" presId="urn:microsoft.com/office/officeart/2005/8/layout/hierarchy1"/>
    <dgm:cxn modelId="{5D0F09FD-5DDE-4DE9-8E90-47E448013E7A}" type="presParOf" srcId="{2BF78EC0-6E41-4F15-8C20-49E1F3FEFBCC}" destId="{324ECD8C-04DA-4EA4-8754-31DA675548EE}" srcOrd="0" destOrd="0" presId="urn:microsoft.com/office/officeart/2005/8/layout/hierarchy1"/>
    <dgm:cxn modelId="{87FBE63D-2A4B-416A-AB8C-46CE9515E425}" type="presParOf" srcId="{2BF78EC0-6E41-4F15-8C20-49E1F3FEFBCC}" destId="{460B08C0-0B58-4EF4-8C64-63B7A46F8377}" srcOrd="1" destOrd="0" presId="urn:microsoft.com/office/officeart/2005/8/layout/hierarchy1"/>
    <dgm:cxn modelId="{1CFE8972-F332-47A4-968A-DBD5A38C2E97}" type="presParOf" srcId="{8DD16E90-CE0D-4979-A845-CEA7AE4D301F}" destId="{D71CC35B-EED5-49C9-AE78-BAA4899B075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5C6D91-97D7-4FF2-AA00-833EF5DC9B18}"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922B179-0EDF-4CB8-8248-BDA5D55A006A}">
      <dgm:prSet/>
      <dgm:spPr/>
      <dgm:t>
        <a:bodyPr/>
        <a:lstStyle/>
        <a:p>
          <a:r>
            <a:rPr lang="en-US" dirty="0"/>
            <a:t>Emphasis 1:  A Recitation of His Righteous Acts</a:t>
          </a:r>
        </a:p>
      </dgm:t>
    </dgm:pt>
    <dgm:pt modelId="{6747F42D-7B3C-4109-86A7-37A73D53B0AB}" type="parTrans" cxnId="{0772F4D3-71B4-48FC-B4A5-1F6B5D1EEF01}">
      <dgm:prSet/>
      <dgm:spPr/>
      <dgm:t>
        <a:bodyPr/>
        <a:lstStyle/>
        <a:p>
          <a:endParaRPr lang="en-US"/>
        </a:p>
      </dgm:t>
    </dgm:pt>
    <dgm:pt modelId="{8FEF929F-E292-4A0B-BD9B-54F634414F44}" type="sibTrans" cxnId="{0772F4D3-71B4-48FC-B4A5-1F6B5D1EEF01}">
      <dgm:prSet/>
      <dgm:spPr/>
      <dgm:t>
        <a:bodyPr/>
        <a:lstStyle/>
        <a:p>
          <a:endParaRPr lang="en-US"/>
        </a:p>
      </dgm:t>
    </dgm:pt>
    <dgm:pt modelId="{281AA883-17A1-41DF-ABF7-784EC6DBF32C}">
      <dgm:prSet/>
      <dgm:spPr/>
      <dgm:t>
        <a:bodyPr/>
        <a:lstStyle/>
        <a:p>
          <a:r>
            <a:rPr lang="en-US" dirty="0"/>
            <a:t>Job started by rehearsing his manner of life.  Job plumbed his conscience in relation to any temptations he faced. </a:t>
          </a:r>
        </a:p>
      </dgm:t>
    </dgm:pt>
    <dgm:pt modelId="{A992C5B9-98F6-4824-A0D6-2B07B7C4C370}" type="parTrans" cxnId="{855655A9-FCD0-417B-9E25-4AB6C7B053F9}">
      <dgm:prSet/>
      <dgm:spPr/>
      <dgm:t>
        <a:bodyPr/>
        <a:lstStyle/>
        <a:p>
          <a:endParaRPr lang="en-US"/>
        </a:p>
      </dgm:t>
    </dgm:pt>
    <dgm:pt modelId="{CE712291-3E0A-4B96-BE26-04311DEF1E94}" type="sibTrans" cxnId="{855655A9-FCD0-417B-9E25-4AB6C7B053F9}">
      <dgm:prSet/>
      <dgm:spPr/>
      <dgm:t>
        <a:bodyPr/>
        <a:lstStyle/>
        <a:p>
          <a:endParaRPr lang="en-US"/>
        </a:p>
      </dgm:t>
    </dgm:pt>
    <dgm:pt modelId="{D9E99550-A559-436C-A7B4-0D01A9F226ED}">
      <dgm:prSet/>
      <dgm:spPr/>
      <dgm:t>
        <a:bodyPr/>
        <a:lstStyle/>
        <a:p>
          <a:r>
            <a:rPr lang="en-US" dirty="0"/>
            <a:t>Job stated: “I made a covenant with mine eyes: why then should I think upon a maid?”  This statement relates to the natural proclivity of men to gaze upon and lust after women.</a:t>
          </a:r>
        </a:p>
      </dgm:t>
    </dgm:pt>
    <dgm:pt modelId="{4C654ECD-46FF-4F20-9E86-7541F80E0056}" type="parTrans" cxnId="{0D930A87-1215-4AB0-A7E2-81A22CD93BF0}">
      <dgm:prSet/>
      <dgm:spPr/>
      <dgm:t>
        <a:bodyPr/>
        <a:lstStyle/>
        <a:p>
          <a:endParaRPr lang="en-US"/>
        </a:p>
      </dgm:t>
    </dgm:pt>
    <dgm:pt modelId="{489E32DE-36D4-4A5E-9DDE-F9F5A6D1F925}" type="sibTrans" cxnId="{0D930A87-1215-4AB0-A7E2-81A22CD93BF0}">
      <dgm:prSet/>
      <dgm:spPr/>
      <dgm:t>
        <a:bodyPr/>
        <a:lstStyle/>
        <a:p>
          <a:endParaRPr lang="en-US"/>
        </a:p>
      </dgm:t>
    </dgm:pt>
    <dgm:pt modelId="{21DB1BA3-B92C-4FD6-9B83-6641EA9C0BCD}">
      <dgm:prSet/>
      <dgm:spPr/>
      <dgm:t>
        <a:bodyPr/>
        <a:lstStyle/>
        <a:p>
          <a:r>
            <a:rPr lang="en-US" dirty="0"/>
            <a:t>Job is stating that he has not engaged in “ reckless eyeballing”  Job took great care to avoid lustful behavior.</a:t>
          </a:r>
        </a:p>
      </dgm:t>
    </dgm:pt>
    <dgm:pt modelId="{64B5578D-9AB0-4B69-97C0-6FCF2FC7D460}" type="parTrans" cxnId="{BDE97205-BE4E-46C9-9569-8643058FEE63}">
      <dgm:prSet/>
      <dgm:spPr/>
      <dgm:t>
        <a:bodyPr/>
        <a:lstStyle/>
        <a:p>
          <a:endParaRPr lang="en-US"/>
        </a:p>
      </dgm:t>
    </dgm:pt>
    <dgm:pt modelId="{71998254-D91C-481D-AA6C-360D85F0A24F}" type="sibTrans" cxnId="{BDE97205-BE4E-46C9-9569-8643058FEE63}">
      <dgm:prSet/>
      <dgm:spPr/>
      <dgm:t>
        <a:bodyPr/>
        <a:lstStyle/>
        <a:p>
          <a:endParaRPr lang="en-US"/>
        </a:p>
      </dgm:t>
    </dgm:pt>
    <dgm:pt modelId="{F8A236EB-3F6D-4542-8D7D-41AE9885F7D0}" type="pres">
      <dgm:prSet presAssocID="{7A5C6D91-97D7-4FF2-AA00-833EF5DC9B18}" presName="root" presStyleCnt="0">
        <dgm:presLayoutVars>
          <dgm:dir/>
          <dgm:resizeHandles val="exact"/>
        </dgm:presLayoutVars>
      </dgm:prSet>
      <dgm:spPr/>
    </dgm:pt>
    <dgm:pt modelId="{C99A1029-E821-4BF2-85EB-76C8FB1A6BB5}" type="pres">
      <dgm:prSet presAssocID="{7A5C6D91-97D7-4FF2-AA00-833EF5DC9B18}" presName="container" presStyleCnt="0">
        <dgm:presLayoutVars>
          <dgm:dir/>
          <dgm:resizeHandles val="exact"/>
        </dgm:presLayoutVars>
      </dgm:prSet>
      <dgm:spPr/>
    </dgm:pt>
    <dgm:pt modelId="{1000D194-3435-4745-BF4D-DDBBE75A17E7}" type="pres">
      <dgm:prSet presAssocID="{9922B179-0EDF-4CB8-8248-BDA5D55A006A}" presName="compNode" presStyleCnt="0"/>
      <dgm:spPr/>
    </dgm:pt>
    <dgm:pt modelId="{E19C75FB-9123-4569-8963-D9B5CAE3D505}" type="pres">
      <dgm:prSet presAssocID="{9922B179-0EDF-4CB8-8248-BDA5D55A006A}" presName="iconBgRect" presStyleLbl="bgShp" presStyleIdx="0" presStyleCnt="4"/>
      <dgm:spPr/>
    </dgm:pt>
    <dgm:pt modelId="{F59F6AAA-72E9-4354-9481-AB02E9F969DB}" type="pres">
      <dgm:prSet presAssocID="{9922B179-0EDF-4CB8-8248-BDA5D55A006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Book"/>
        </a:ext>
      </dgm:extLst>
    </dgm:pt>
    <dgm:pt modelId="{C603EA37-F53E-4ED8-A562-31A88FF4F426}" type="pres">
      <dgm:prSet presAssocID="{9922B179-0EDF-4CB8-8248-BDA5D55A006A}" presName="spaceRect" presStyleCnt="0"/>
      <dgm:spPr/>
    </dgm:pt>
    <dgm:pt modelId="{9E1AAD1F-5B2C-46F0-849B-2CBF717D3AF6}" type="pres">
      <dgm:prSet presAssocID="{9922B179-0EDF-4CB8-8248-BDA5D55A006A}" presName="textRect" presStyleLbl="revTx" presStyleIdx="0" presStyleCnt="4">
        <dgm:presLayoutVars>
          <dgm:chMax val="1"/>
          <dgm:chPref val="1"/>
        </dgm:presLayoutVars>
      </dgm:prSet>
      <dgm:spPr/>
    </dgm:pt>
    <dgm:pt modelId="{26E517A0-CDAE-43B0-9E5C-8B64D7DF935B}" type="pres">
      <dgm:prSet presAssocID="{8FEF929F-E292-4A0B-BD9B-54F634414F44}" presName="sibTrans" presStyleLbl="sibTrans2D1" presStyleIdx="0" presStyleCnt="0"/>
      <dgm:spPr/>
    </dgm:pt>
    <dgm:pt modelId="{F1CF3F4E-B761-4B05-83DE-78AF3DABFF88}" type="pres">
      <dgm:prSet presAssocID="{281AA883-17A1-41DF-ABF7-784EC6DBF32C}" presName="compNode" presStyleCnt="0"/>
      <dgm:spPr/>
    </dgm:pt>
    <dgm:pt modelId="{AA563FB2-3261-4D0E-B070-83D253659A5A}" type="pres">
      <dgm:prSet presAssocID="{281AA883-17A1-41DF-ABF7-784EC6DBF32C}" presName="iconBgRect" presStyleLbl="bgShp" presStyleIdx="1" presStyleCnt="4"/>
      <dgm:spPr/>
    </dgm:pt>
    <dgm:pt modelId="{3E552C93-4871-45FD-B608-B97DCE25A7F2}" type="pres">
      <dgm:prSet presAssocID="{281AA883-17A1-41DF-ABF7-784EC6DBF32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Person"/>
        </a:ext>
      </dgm:extLst>
    </dgm:pt>
    <dgm:pt modelId="{A35C2CE5-B8F2-4E0D-ACE9-AFED803C30B5}" type="pres">
      <dgm:prSet presAssocID="{281AA883-17A1-41DF-ABF7-784EC6DBF32C}" presName="spaceRect" presStyleCnt="0"/>
      <dgm:spPr/>
    </dgm:pt>
    <dgm:pt modelId="{17604A28-E794-4C23-A01F-201B2BCD787A}" type="pres">
      <dgm:prSet presAssocID="{281AA883-17A1-41DF-ABF7-784EC6DBF32C}" presName="textRect" presStyleLbl="revTx" presStyleIdx="1" presStyleCnt="4">
        <dgm:presLayoutVars>
          <dgm:chMax val="1"/>
          <dgm:chPref val="1"/>
        </dgm:presLayoutVars>
      </dgm:prSet>
      <dgm:spPr/>
    </dgm:pt>
    <dgm:pt modelId="{D1984214-11CA-4ACB-88DA-077299ED83B1}" type="pres">
      <dgm:prSet presAssocID="{CE712291-3E0A-4B96-BE26-04311DEF1E94}" presName="sibTrans" presStyleLbl="sibTrans2D1" presStyleIdx="0" presStyleCnt="0"/>
      <dgm:spPr/>
    </dgm:pt>
    <dgm:pt modelId="{8154DC33-6727-4841-9310-DFB3BCB483C1}" type="pres">
      <dgm:prSet presAssocID="{D9E99550-A559-436C-A7B4-0D01A9F226ED}" presName="compNode" presStyleCnt="0"/>
      <dgm:spPr/>
    </dgm:pt>
    <dgm:pt modelId="{59EFA0EA-53E8-47E1-BFA6-2EEF41B4540C}" type="pres">
      <dgm:prSet presAssocID="{D9E99550-A559-436C-A7B4-0D01A9F226ED}" presName="iconBgRect" presStyleLbl="bgShp" presStyleIdx="2" presStyleCnt="4"/>
      <dgm:spPr/>
    </dgm:pt>
    <dgm:pt modelId="{92850D35-1ACB-4085-8CC7-F2FF4E997EBA}" type="pres">
      <dgm:prSet presAssocID="{D9E99550-A559-436C-A7B4-0D01A9F226E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iraffe"/>
        </a:ext>
      </dgm:extLst>
    </dgm:pt>
    <dgm:pt modelId="{72D399E1-5DA5-445D-B148-338B4CE178CA}" type="pres">
      <dgm:prSet presAssocID="{D9E99550-A559-436C-A7B4-0D01A9F226ED}" presName="spaceRect" presStyleCnt="0"/>
      <dgm:spPr/>
    </dgm:pt>
    <dgm:pt modelId="{81E4595A-AA29-4192-B325-F7F692D6A29F}" type="pres">
      <dgm:prSet presAssocID="{D9E99550-A559-436C-A7B4-0D01A9F226ED}" presName="textRect" presStyleLbl="revTx" presStyleIdx="2" presStyleCnt="4">
        <dgm:presLayoutVars>
          <dgm:chMax val="1"/>
          <dgm:chPref val="1"/>
        </dgm:presLayoutVars>
      </dgm:prSet>
      <dgm:spPr/>
    </dgm:pt>
    <dgm:pt modelId="{7EEEBEE9-1D6A-47B4-8F1E-0A7B1DF5079C}" type="pres">
      <dgm:prSet presAssocID="{489E32DE-36D4-4A5E-9DDE-F9F5A6D1F925}" presName="sibTrans" presStyleLbl="sibTrans2D1" presStyleIdx="0" presStyleCnt="0"/>
      <dgm:spPr/>
    </dgm:pt>
    <dgm:pt modelId="{3DB534DD-2A80-4D2B-B6AA-638464763776}" type="pres">
      <dgm:prSet presAssocID="{21DB1BA3-B92C-4FD6-9B83-6641EA9C0BCD}" presName="compNode" presStyleCnt="0"/>
      <dgm:spPr/>
    </dgm:pt>
    <dgm:pt modelId="{BBD81A38-75BA-4B0C-B8E9-6217ED8CC35C}" type="pres">
      <dgm:prSet presAssocID="{21DB1BA3-B92C-4FD6-9B83-6641EA9C0BCD}" presName="iconBgRect" presStyleLbl="bgShp" presStyleIdx="3" presStyleCnt="4"/>
      <dgm:spPr/>
    </dgm:pt>
    <dgm:pt modelId="{083ED133-DF9D-4F43-B6AC-B263CFA31539}" type="pres">
      <dgm:prSet presAssocID="{21DB1BA3-B92C-4FD6-9B83-6641EA9C0BC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ongue Face with Solid Fill"/>
        </a:ext>
      </dgm:extLst>
    </dgm:pt>
    <dgm:pt modelId="{2EB4169D-346C-43D8-803A-1F2E7EB64DFD}" type="pres">
      <dgm:prSet presAssocID="{21DB1BA3-B92C-4FD6-9B83-6641EA9C0BCD}" presName="spaceRect" presStyleCnt="0"/>
      <dgm:spPr/>
    </dgm:pt>
    <dgm:pt modelId="{52CFA9C1-2AF9-4154-9990-1D2F5D0732FD}" type="pres">
      <dgm:prSet presAssocID="{21DB1BA3-B92C-4FD6-9B83-6641EA9C0BCD}" presName="textRect" presStyleLbl="revTx" presStyleIdx="3" presStyleCnt="4">
        <dgm:presLayoutVars>
          <dgm:chMax val="1"/>
          <dgm:chPref val="1"/>
        </dgm:presLayoutVars>
      </dgm:prSet>
      <dgm:spPr/>
    </dgm:pt>
  </dgm:ptLst>
  <dgm:cxnLst>
    <dgm:cxn modelId="{BDE97205-BE4E-46C9-9569-8643058FEE63}" srcId="{7A5C6D91-97D7-4FF2-AA00-833EF5DC9B18}" destId="{21DB1BA3-B92C-4FD6-9B83-6641EA9C0BCD}" srcOrd="3" destOrd="0" parTransId="{64B5578D-9AB0-4B69-97C0-6FCF2FC7D460}" sibTransId="{71998254-D91C-481D-AA6C-360D85F0A24F}"/>
    <dgm:cxn modelId="{6A248A2B-7996-4B6A-BFD7-C18383555CAA}" type="presOf" srcId="{CE712291-3E0A-4B96-BE26-04311DEF1E94}" destId="{D1984214-11CA-4ACB-88DA-077299ED83B1}" srcOrd="0" destOrd="0" presId="urn:microsoft.com/office/officeart/2018/2/layout/IconCircleList"/>
    <dgm:cxn modelId="{A589F43C-3B0A-4F79-A489-401247740091}" type="presOf" srcId="{489E32DE-36D4-4A5E-9DDE-F9F5A6D1F925}" destId="{7EEEBEE9-1D6A-47B4-8F1E-0A7B1DF5079C}" srcOrd="0" destOrd="0" presId="urn:microsoft.com/office/officeart/2018/2/layout/IconCircleList"/>
    <dgm:cxn modelId="{08B0DD5D-B95F-4C48-8551-3128E8FE1DCB}" type="presOf" srcId="{9922B179-0EDF-4CB8-8248-BDA5D55A006A}" destId="{9E1AAD1F-5B2C-46F0-849B-2CBF717D3AF6}" srcOrd="0" destOrd="0" presId="urn:microsoft.com/office/officeart/2018/2/layout/IconCircleList"/>
    <dgm:cxn modelId="{2761A97B-268F-4E8E-9995-DE9CE86F8C6B}" type="presOf" srcId="{7A5C6D91-97D7-4FF2-AA00-833EF5DC9B18}" destId="{F8A236EB-3F6D-4542-8D7D-41AE9885F7D0}" srcOrd="0" destOrd="0" presId="urn:microsoft.com/office/officeart/2018/2/layout/IconCircleList"/>
    <dgm:cxn modelId="{0D930A87-1215-4AB0-A7E2-81A22CD93BF0}" srcId="{7A5C6D91-97D7-4FF2-AA00-833EF5DC9B18}" destId="{D9E99550-A559-436C-A7B4-0D01A9F226ED}" srcOrd="2" destOrd="0" parTransId="{4C654ECD-46FF-4F20-9E86-7541F80E0056}" sibTransId="{489E32DE-36D4-4A5E-9DDE-F9F5A6D1F925}"/>
    <dgm:cxn modelId="{6D59F587-784C-4BFE-B5D7-BF754B73E512}" type="presOf" srcId="{8FEF929F-E292-4A0B-BD9B-54F634414F44}" destId="{26E517A0-CDAE-43B0-9E5C-8B64D7DF935B}" srcOrd="0" destOrd="0" presId="urn:microsoft.com/office/officeart/2018/2/layout/IconCircleList"/>
    <dgm:cxn modelId="{BC0ECB98-3999-43F9-858B-D24023DA47DB}" type="presOf" srcId="{281AA883-17A1-41DF-ABF7-784EC6DBF32C}" destId="{17604A28-E794-4C23-A01F-201B2BCD787A}" srcOrd="0" destOrd="0" presId="urn:microsoft.com/office/officeart/2018/2/layout/IconCircleList"/>
    <dgm:cxn modelId="{855655A9-FCD0-417B-9E25-4AB6C7B053F9}" srcId="{7A5C6D91-97D7-4FF2-AA00-833EF5DC9B18}" destId="{281AA883-17A1-41DF-ABF7-784EC6DBF32C}" srcOrd="1" destOrd="0" parTransId="{A992C5B9-98F6-4824-A0D6-2B07B7C4C370}" sibTransId="{CE712291-3E0A-4B96-BE26-04311DEF1E94}"/>
    <dgm:cxn modelId="{0772F4D3-71B4-48FC-B4A5-1F6B5D1EEF01}" srcId="{7A5C6D91-97D7-4FF2-AA00-833EF5DC9B18}" destId="{9922B179-0EDF-4CB8-8248-BDA5D55A006A}" srcOrd="0" destOrd="0" parTransId="{6747F42D-7B3C-4109-86A7-37A73D53B0AB}" sibTransId="{8FEF929F-E292-4A0B-BD9B-54F634414F44}"/>
    <dgm:cxn modelId="{B9529DE9-7CB9-48B8-A0CC-11A6A944F05A}" type="presOf" srcId="{D9E99550-A559-436C-A7B4-0D01A9F226ED}" destId="{81E4595A-AA29-4192-B325-F7F692D6A29F}" srcOrd="0" destOrd="0" presId="urn:microsoft.com/office/officeart/2018/2/layout/IconCircleList"/>
    <dgm:cxn modelId="{EF42F4F8-9C73-42B7-A46D-00352010660D}" type="presOf" srcId="{21DB1BA3-B92C-4FD6-9B83-6641EA9C0BCD}" destId="{52CFA9C1-2AF9-4154-9990-1D2F5D0732FD}" srcOrd="0" destOrd="0" presId="urn:microsoft.com/office/officeart/2018/2/layout/IconCircleList"/>
    <dgm:cxn modelId="{DDDA81B2-BFDE-4AC5-8A86-227F3BF33076}" type="presParOf" srcId="{F8A236EB-3F6D-4542-8D7D-41AE9885F7D0}" destId="{C99A1029-E821-4BF2-85EB-76C8FB1A6BB5}" srcOrd="0" destOrd="0" presId="urn:microsoft.com/office/officeart/2018/2/layout/IconCircleList"/>
    <dgm:cxn modelId="{BD53DD8B-9E2F-47A9-8F8C-10AA6636DB37}" type="presParOf" srcId="{C99A1029-E821-4BF2-85EB-76C8FB1A6BB5}" destId="{1000D194-3435-4745-BF4D-DDBBE75A17E7}" srcOrd="0" destOrd="0" presId="urn:microsoft.com/office/officeart/2018/2/layout/IconCircleList"/>
    <dgm:cxn modelId="{F4A63A2A-8517-4E5C-993D-22738DD3F8CC}" type="presParOf" srcId="{1000D194-3435-4745-BF4D-DDBBE75A17E7}" destId="{E19C75FB-9123-4569-8963-D9B5CAE3D505}" srcOrd="0" destOrd="0" presId="urn:microsoft.com/office/officeart/2018/2/layout/IconCircleList"/>
    <dgm:cxn modelId="{BAF7E52B-529A-414E-A294-1CDE6D02650D}" type="presParOf" srcId="{1000D194-3435-4745-BF4D-DDBBE75A17E7}" destId="{F59F6AAA-72E9-4354-9481-AB02E9F969DB}" srcOrd="1" destOrd="0" presId="urn:microsoft.com/office/officeart/2018/2/layout/IconCircleList"/>
    <dgm:cxn modelId="{91518978-5BB9-4A68-A9A6-55340C42CBDC}" type="presParOf" srcId="{1000D194-3435-4745-BF4D-DDBBE75A17E7}" destId="{C603EA37-F53E-4ED8-A562-31A88FF4F426}" srcOrd="2" destOrd="0" presId="urn:microsoft.com/office/officeart/2018/2/layout/IconCircleList"/>
    <dgm:cxn modelId="{E3F3B644-B8F2-46D2-8317-D5FF0353F682}" type="presParOf" srcId="{1000D194-3435-4745-BF4D-DDBBE75A17E7}" destId="{9E1AAD1F-5B2C-46F0-849B-2CBF717D3AF6}" srcOrd="3" destOrd="0" presId="urn:microsoft.com/office/officeart/2018/2/layout/IconCircleList"/>
    <dgm:cxn modelId="{A920C914-9CD2-4768-8B04-B6CEA6D6F11C}" type="presParOf" srcId="{C99A1029-E821-4BF2-85EB-76C8FB1A6BB5}" destId="{26E517A0-CDAE-43B0-9E5C-8B64D7DF935B}" srcOrd="1" destOrd="0" presId="urn:microsoft.com/office/officeart/2018/2/layout/IconCircleList"/>
    <dgm:cxn modelId="{98B3BA78-9886-415A-A99B-056FACA06678}" type="presParOf" srcId="{C99A1029-E821-4BF2-85EB-76C8FB1A6BB5}" destId="{F1CF3F4E-B761-4B05-83DE-78AF3DABFF88}" srcOrd="2" destOrd="0" presId="urn:microsoft.com/office/officeart/2018/2/layout/IconCircleList"/>
    <dgm:cxn modelId="{2CA121B8-B3B0-4565-9B0C-27C64CEA148B}" type="presParOf" srcId="{F1CF3F4E-B761-4B05-83DE-78AF3DABFF88}" destId="{AA563FB2-3261-4D0E-B070-83D253659A5A}" srcOrd="0" destOrd="0" presId="urn:microsoft.com/office/officeart/2018/2/layout/IconCircleList"/>
    <dgm:cxn modelId="{0AECAC7C-8243-4464-B3E4-C35F74E7C066}" type="presParOf" srcId="{F1CF3F4E-B761-4B05-83DE-78AF3DABFF88}" destId="{3E552C93-4871-45FD-B608-B97DCE25A7F2}" srcOrd="1" destOrd="0" presId="urn:microsoft.com/office/officeart/2018/2/layout/IconCircleList"/>
    <dgm:cxn modelId="{AAF8E584-EACC-40E9-9F79-2F92A1173626}" type="presParOf" srcId="{F1CF3F4E-B761-4B05-83DE-78AF3DABFF88}" destId="{A35C2CE5-B8F2-4E0D-ACE9-AFED803C30B5}" srcOrd="2" destOrd="0" presId="urn:microsoft.com/office/officeart/2018/2/layout/IconCircleList"/>
    <dgm:cxn modelId="{132E7D98-2F1D-45F0-9276-A48B278C748E}" type="presParOf" srcId="{F1CF3F4E-B761-4B05-83DE-78AF3DABFF88}" destId="{17604A28-E794-4C23-A01F-201B2BCD787A}" srcOrd="3" destOrd="0" presId="urn:microsoft.com/office/officeart/2018/2/layout/IconCircleList"/>
    <dgm:cxn modelId="{7D82EC98-6B3F-4414-8C8D-93BE2722929E}" type="presParOf" srcId="{C99A1029-E821-4BF2-85EB-76C8FB1A6BB5}" destId="{D1984214-11CA-4ACB-88DA-077299ED83B1}" srcOrd="3" destOrd="0" presId="urn:microsoft.com/office/officeart/2018/2/layout/IconCircleList"/>
    <dgm:cxn modelId="{D37A657F-D118-427C-AA6F-A1244EF3D7BC}" type="presParOf" srcId="{C99A1029-E821-4BF2-85EB-76C8FB1A6BB5}" destId="{8154DC33-6727-4841-9310-DFB3BCB483C1}" srcOrd="4" destOrd="0" presId="urn:microsoft.com/office/officeart/2018/2/layout/IconCircleList"/>
    <dgm:cxn modelId="{1658C227-635E-4FF7-84AE-13E6FC04517A}" type="presParOf" srcId="{8154DC33-6727-4841-9310-DFB3BCB483C1}" destId="{59EFA0EA-53E8-47E1-BFA6-2EEF41B4540C}" srcOrd="0" destOrd="0" presId="urn:microsoft.com/office/officeart/2018/2/layout/IconCircleList"/>
    <dgm:cxn modelId="{1A911DA8-BAED-4A0F-A1DD-87E8C61A1E93}" type="presParOf" srcId="{8154DC33-6727-4841-9310-DFB3BCB483C1}" destId="{92850D35-1ACB-4085-8CC7-F2FF4E997EBA}" srcOrd="1" destOrd="0" presId="urn:microsoft.com/office/officeart/2018/2/layout/IconCircleList"/>
    <dgm:cxn modelId="{B2BB4FA8-145B-4276-A2AF-2FD9FB476832}" type="presParOf" srcId="{8154DC33-6727-4841-9310-DFB3BCB483C1}" destId="{72D399E1-5DA5-445D-B148-338B4CE178CA}" srcOrd="2" destOrd="0" presId="urn:microsoft.com/office/officeart/2018/2/layout/IconCircleList"/>
    <dgm:cxn modelId="{4FB545A8-2F91-4A86-ADC7-56120553D48E}" type="presParOf" srcId="{8154DC33-6727-4841-9310-DFB3BCB483C1}" destId="{81E4595A-AA29-4192-B325-F7F692D6A29F}" srcOrd="3" destOrd="0" presId="urn:microsoft.com/office/officeart/2018/2/layout/IconCircleList"/>
    <dgm:cxn modelId="{661FB91C-FAFE-4E6C-ABC1-DB71760FFD4E}" type="presParOf" srcId="{C99A1029-E821-4BF2-85EB-76C8FB1A6BB5}" destId="{7EEEBEE9-1D6A-47B4-8F1E-0A7B1DF5079C}" srcOrd="5" destOrd="0" presId="urn:microsoft.com/office/officeart/2018/2/layout/IconCircleList"/>
    <dgm:cxn modelId="{0677CB6A-F4F0-4639-A602-27B5EF54FDE0}" type="presParOf" srcId="{C99A1029-E821-4BF2-85EB-76C8FB1A6BB5}" destId="{3DB534DD-2A80-4D2B-B6AA-638464763776}" srcOrd="6" destOrd="0" presId="urn:microsoft.com/office/officeart/2018/2/layout/IconCircleList"/>
    <dgm:cxn modelId="{6EF56F24-6E24-4CF1-AC1E-DBE8957C61E3}" type="presParOf" srcId="{3DB534DD-2A80-4D2B-B6AA-638464763776}" destId="{BBD81A38-75BA-4B0C-B8E9-6217ED8CC35C}" srcOrd="0" destOrd="0" presId="urn:microsoft.com/office/officeart/2018/2/layout/IconCircleList"/>
    <dgm:cxn modelId="{830B6A9D-BDB0-4686-A86B-671A29206D1E}" type="presParOf" srcId="{3DB534DD-2A80-4D2B-B6AA-638464763776}" destId="{083ED133-DF9D-4F43-B6AC-B263CFA31539}" srcOrd="1" destOrd="0" presId="urn:microsoft.com/office/officeart/2018/2/layout/IconCircleList"/>
    <dgm:cxn modelId="{B90C84C3-3628-420B-A658-E9EDDD6F815C}" type="presParOf" srcId="{3DB534DD-2A80-4D2B-B6AA-638464763776}" destId="{2EB4169D-346C-43D8-803A-1F2E7EB64DFD}" srcOrd="2" destOrd="0" presId="urn:microsoft.com/office/officeart/2018/2/layout/IconCircleList"/>
    <dgm:cxn modelId="{363678B4-F4C3-4657-BF84-B60345F1D8D0}" type="presParOf" srcId="{3DB534DD-2A80-4D2B-B6AA-638464763776}" destId="{52CFA9C1-2AF9-4154-9990-1D2F5D0732F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969D48-3D00-46E7-AC1E-3F5E6D2E27D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62FFD0F3-02F0-4C7D-8AB8-BC91B5FA8CBA}">
      <dgm:prSet/>
      <dgm:spPr/>
      <dgm:t>
        <a:bodyPr/>
        <a:lstStyle/>
        <a:p>
          <a:r>
            <a:rPr lang="en-US" dirty="0"/>
            <a:t>Job also stated: “If I walked with vanity, or if my foot hath hasted to deceit; Let me be weighed in an even balance, that God may know mine integrity”</a:t>
          </a:r>
        </a:p>
      </dgm:t>
    </dgm:pt>
    <dgm:pt modelId="{69545325-60D7-40CD-941B-9BCBF9CC0652}" type="parTrans" cxnId="{31AE1CB4-5E5B-4E71-B900-6442340B078F}">
      <dgm:prSet/>
      <dgm:spPr/>
      <dgm:t>
        <a:bodyPr/>
        <a:lstStyle/>
        <a:p>
          <a:endParaRPr lang="en-US"/>
        </a:p>
      </dgm:t>
    </dgm:pt>
    <dgm:pt modelId="{16FD0DA2-705F-4856-B432-0D115156908A}" type="sibTrans" cxnId="{31AE1CB4-5E5B-4E71-B900-6442340B078F}">
      <dgm:prSet/>
      <dgm:spPr/>
      <dgm:t>
        <a:bodyPr/>
        <a:lstStyle/>
        <a:p>
          <a:endParaRPr lang="en-US"/>
        </a:p>
      </dgm:t>
    </dgm:pt>
    <dgm:pt modelId="{37F57874-963A-4016-AAF3-49FC3CF64C0E}">
      <dgm:prSet/>
      <dgm:spPr/>
      <dgm:t>
        <a:bodyPr/>
        <a:lstStyle/>
        <a:p>
          <a:r>
            <a:rPr lang="en-US" dirty="0"/>
            <a:t>Job was declaring that his public interactions were without vanity or deceit.  </a:t>
          </a:r>
        </a:p>
      </dgm:t>
    </dgm:pt>
    <dgm:pt modelId="{232ED43B-6CD0-4DC5-AAF2-C1055654377A}" type="parTrans" cxnId="{BB62C3C4-5158-468A-8105-DF42B600F4F1}">
      <dgm:prSet/>
      <dgm:spPr/>
      <dgm:t>
        <a:bodyPr/>
        <a:lstStyle/>
        <a:p>
          <a:endParaRPr lang="en-US"/>
        </a:p>
      </dgm:t>
    </dgm:pt>
    <dgm:pt modelId="{9D0A2088-9D26-4CFB-8224-78E3F19E040D}" type="sibTrans" cxnId="{BB62C3C4-5158-468A-8105-DF42B600F4F1}">
      <dgm:prSet/>
      <dgm:spPr/>
      <dgm:t>
        <a:bodyPr/>
        <a:lstStyle/>
        <a:p>
          <a:endParaRPr lang="en-US"/>
        </a:p>
      </dgm:t>
    </dgm:pt>
    <dgm:pt modelId="{86E31E19-27D8-4B16-83EE-8CF6628138A8}">
      <dgm:prSet/>
      <dgm:spPr/>
      <dgm:t>
        <a:bodyPr/>
        <a:lstStyle/>
        <a:p>
          <a:r>
            <a:rPr lang="en-US" dirty="0"/>
            <a:t>Job was saying in other words: “If I’ve been dishonest in my dealings with men, may God give me my just deserts.”</a:t>
          </a:r>
        </a:p>
      </dgm:t>
    </dgm:pt>
    <dgm:pt modelId="{D930B932-E136-476C-9D4B-1FFFDDDCB0DF}" type="parTrans" cxnId="{1077743A-1F66-4560-A6EB-1A701C59DE87}">
      <dgm:prSet/>
      <dgm:spPr/>
      <dgm:t>
        <a:bodyPr/>
        <a:lstStyle/>
        <a:p>
          <a:endParaRPr lang="en-US"/>
        </a:p>
      </dgm:t>
    </dgm:pt>
    <dgm:pt modelId="{B183999C-7F1B-414B-9E9F-53CE59035C43}" type="sibTrans" cxnId="{1077743A-1F66-4560-A6EB-1A701C59DE87}">
      <dgm:prSet/>
      <dgm:spPr/>
      <dgm:t>
        <a:bodyPr/>
        <a:lstStyle/>
        <a:p>
          <a:endParaRPr lang="en-US"/>
        </a:p>
      </dgm:t>
    </dgm:pt>
    <dgm:pt modelId="{57FD27B4-0BA0-44C6-9B97-F845F29C9915}" type="pres">
      <dgm:prSet presAssocID="{FD969D48-3D00-46E7-AC1E-3F5E6D2E27D8}" presName="vert0" presStyleCnt="0">
        <dgm:presLayoutVars>
          <dgm:dir/>
          <dgm:animOne val="branch"/>
          <dgm:animLvl val="lvl"/>
        </dgm:presLayoutVars>
      </dgm:prSet>
      <dgm:spPr/>
    </dgm:pt>
    <dgm:pt modelId="{FACC31B4-0165-44F2-AB19-0F8CCB03AB6E}" type="pres">
      <dgm:prSet presAssocID="{62FFD0F3-02F0-4C7D-8AB8-BC91B5FA8CBA}" presName="thickLine" presStyleLbl="alignNode1" presStyleIdx="0" presStyleCnt="3"/>
      <dgm:spPr/>
    </dgm:pt>
    <dgm:pt modelId="{48D1D4A7-894F-46FE-B41E-7CB7A5322F2F}" type="pres">
      <dgm:prSet presAssocID="{62FFD0F3-02F0-4C7D-8AB8-BC91B5FA8CBA}" presName="horz1" presStyleCnt="0"/>
      <dgm:spPr/>
    </dgm:pt>
    <dgm:pt modelId="{385E935F-2225-4482-9693-CFCC438A7D62}" type="pres">
      <dgm:prSet presAssocID="{62FFD0F3-02F0-4C7D-8AB8-BC91B5FA8CBA}" presName="tx1" presStyleLbl="revTx" presStyleIdx="0" presStyleCnt="3"/>
      <dgm:spPr/>
    </dgm:pt>
    <dgm:pt modelId="{7F149434-EC18-46FC-BC04-6EF6965FFAF7}" type="pres">
      <dgm:prSet presAssocID="{62FFD0F3-02F0-4C7D-8AB8-BC91B5FA8CBA}" presName="vert1" presStyleCnt="0"/>
      <dgm:spPr/>
    </dgm:pt>
    <dgm:pt modelId="{81897313-0800-4904-8DFB-01C3B29F10F1}" type="pres">
      <dgm:prSet presAssocID="{37F57874-963A-4016-AAF3-49FC3CF64C0E}" presName="thickLine" presStyleLbl="alignNode1" presStyleIdx="1" presStyleCnt="3"/>
      <dgm:spPr/>
    </dgm:pt>
    <dgm:pt modelId="{62D8620C-9635-47E9-9D54-5CE9CB3C4472}" type="pres">
      <dgm:prSet presAssocID="{37F57874-963A-4016-AAF3-49FC3CF64C0E}" presName="horz1" presStyleCnt="0"/>
      <dgm:spPr/>
    </dgm:pt>
    <dgm:pt modelId="{1150AEA2-77FE-41B4-AD0A-33A7F75F897B}" type="pres">
      <dgm:prSet presAssocID="{37F57874-963A-4016-AAF3-49FC3CF64C0E}" presName="tx1" presStyleLbl="revTx" presStyleIdx="1" presStyleCnt="3"/>
      <dgm:spPr/>
    </dgm:pt>
    <dgm:pt modelId="{FC9A2FCE-4D79-474D-A459-7763466E82C2}" type="pres">
      <dgm:prSet presAssocID="{37F57874-963A-4016-AAF3-49FC3CF64C0E}" presName="vert1" presStyleCnt="0"/>
      <dgm:spPr/>
    </dgm:pt>
    <dgm:pt modelId="{2B892ED9-75E0-46A0-B79C-83518AFE2C9B}" type="pres">
      <dgm:prSet presAssocID="{86E31E19-27D8-4B16-83EE-8CF6628138A8}" presName="thickLine" presStyleLbl="alignNode1" presStyleIdx="2" presStyleCnt="3"/>
      <dgm:spPr/>
    </dgm:pt>
    <dgm:pt modelId="{E5C9FA23-9A0A-4DB4-AC3C-8FE518BB7FD4}" type="pres">
      <dgm:prSet presAssocID="{86E31E19-27D8-4B16-83EE-8CF6628138A8}" presName="horz1" presStyleCnt="0"/>
      <dgm:spPr/>
    </dgm:pt>
    <dgm:pt modelId="{B9324F71-E084-4191-9AF9-83910070775B}" type="pres">
      <dgm:prSet presAssocID="{86E31E19-27D8-4B16-83EE-8CF6628138A8}" presName="tx1" presStyleLbl="revTx" presStyleIdx="2" presStyleCnt="3"/>
      <dgm:spPr/>
    </dgm:pt>
    <dgm:pt modelId="{2AF13EF0-272A-4D85-8851-E9949AC34E90}" type="pres">
      <dgm:prSet presAssocID="{86E31E19-27D8-4B16-83EE-8CF6628138A8}" presName="vert1" presStyleCnt="0"/>
      <dgm:spPr/>
    </dgm:pt>
  </dgm:ptLst>
  <dgm:cxnLst>
    <dgm:cxn modelId="{1077743A-1F66-4560-A6EB-1A701C59DE87}" srcId="{FD969D48-3D00-46E7-AC1E-3F5E6D2E27D8}" destId="{86E31E19-27D8-4B16-83EE-8CF6628138A8}" srcOrd="2" destOrd="0" parTransId="{D930B932-E136-476C-9D4B-1FFFDDDCB0DF}" sibTransId="{B183999C-7F1B-414B-9E9F-53CE59035C43}"/>
    <dgm:cxn modelId="{31AE1CB4-5E5B-4E71-B900-6442340B078F}" srcId="{FD969D48-3D00-46E7-AC1E-3F5E6D2E27D8}" destId="{62FFD0F3-02F0-4C7D-8AB8-BC91B5FA8CBA}" srcOrd="0" destOrd="0" parTransId="{69545325-60D7-40CD-941B-9BCBF9CC0652}" sibTransId="{16FD0DA2-705F-4856-B432-0D115156908A}"/>
    <dgm:cxn modelId="{AAD6A6BC-DE51-408F-951F-E276D11CE608}" type="presOf" srcId="{FD969D48-3D00-46E7-AC1E-3F5E6D2E27D8}" destId="{57FD27B4-0BA0-44C6-9B97-F845F29C9915}" srcOrd="0" destOrd="0" presId="urn:microsoft.com/office/officeart/2008/layout/LinedList"/>
    <dgm:cxn modelId="{BB62C3C4-5158-468A-8105-DF42B600F4F1}" srcId="{FD969D48-3D00-46E7-AC1E-3F5E6D2E27D8}" destId="{37F57874-963A-4016-AAF3-49FC3CF64C0E}" srcOrd="1" destOrd="0" parTransId="{232ED43B-6CD0-4DC5-AAF2-C1055654377A}" sibTransId="{9D0A2088-9D26-4CFB-8224-78E3F19E040D}"/>
    <dgm:cxn modelId="{2BB79CC8-1E98-47D8-BFD1-0B27B8B97032}" type="presOf" srcId="{62FFD0F3-02F0-4C7D-8AB8-BC91B5FA8CBA}" destId="{385E935F-2225-4482-9693-CFCC438A7D62}" srcOrd="0" destOrd="0" presId="urn:microsoft.com/office/officeart/2008/layout/LinedList"/>
    <dgm:cxn modelId="{100E2CDC-02B3-4B56-8DEA-64F57C65569B}" type="presOf" srcId="{86E31E19-27D8-4B16-83EE-8CF6628138A8}" destId="{B9324F71-E084-4191-9AF9-83910070775B}" srcOrd="0" destOrd="0" presId="urn:microsoft.com/office/officeart/2008/layout/LinedList"/>
    <dgm:cxn modelId="{63900BEB-D6B5-4098-8465-51AF4B6F9E50}" type="presOf" srcId="{37F57874-963A-4016-AAF3-49FC3CF64C0E}" destId="{1150AEA2-77FE-41B4-AD0A-33A7F75F897B}" srcOrd="0" destOrd="0" presId="urn:microsoft.com/office/officeart/2008/layout/LinedList"/>
    <dgm:cxn modelId="{466AD70A-CBD1-4348-835C-668AE7377CDB}" type="presParOf" srcId="{57FD27B4-0BA0-44C6-9B97-F845F29C9915}" destId="{FACC31B4-0165-44F2-AB19-0F8CCB03AB6E}" srcOrd="0" destOrd="0" presId="urn:microsoft.com/office/officeart/2008/layout/LinedList"/>
    <dgm:cxn modelId="{DFDFFF0E-9927-49D3-ACDC-DF7385FE2D64}" type="presParOf" srcId="{57FD27B4-0BA0-44C6-9B97-F845F29C9915}" destId="{48D1D4A7-894F-46FE-B41E-7CB7A5322F2F}" srcOrd="1" destOrd="0" presId="urn:microsoft.com/office/officeart/2008/layout/LinedList"/>
    <dgm:cxn modelId="{749500DB-5B75-4DFB-BE1E-B86AAEB99255}" type="presParOf" srcId="{48D1D4A7-894F-46FE-B41E-7CB7A5322F2F}" destId="{385E935F-2225-4482-9693-CFCC438A7D62}" srcOrd="0" destOrd="0" presId="urn:microsoft.com/office/officeart/2008/layout/LinedList"/>
    <dgm:cxn modelId="{73EC042A-4AC7-4C76-8E8C-F1B197EA336A}" type="presParOf" srcId="{48D1D4A7-894F-46FE-B41E-7CB7A5322F2F}" destId="{7F149434-EC18-46FC-BC04-6EF6965FFAF7}" srcOrd="1" destOrd="0" presId="urn:microsoft.com/office/officeart/2008/layout/LinedList"/>
    <dgm:cxn modelId="{C5672E81-5099-4248-8A77-7C9719CBF362}" type="presParOf" srcId="{57FD27B4-0BA0-44C6-9B97-F845F29C9915}" destId="{81897313-0800-4904-8DFB-01C3B29F10F1}" srcOrd="2" destOrd="0" presId="urn:microsoft.com/office/officeart/2008/layout/LinedList"/>
    <dgm:cxn modelId="{60EE6E91-96D6-464D-9421-58205C819194}" type="presParOf" srcId="{57FD27B4-0BA0-44C6-9B97-F845F29C9915}" destId="{62D8620C-9635-47E9-9D54-5CE9CB3C4472}" srcOrd="3" destOrd="0" presId="urn:microsoft.com/office/officeart/2008/layout/LinedList"/>
    <dgm:cxn modelId="{CA6A6C78-98E0-405A-81C5-FBB0F109DA1E}" type="presParOf" srcId="{62D8620C-9635-47E9-9D54-5CE9CB3C4472}" destId="{1150AEA2-77FE-41B4-AD0A-33A7F75F897B}" srcOrd="0" destOrd="0" presId="urn:microsoft.com/office/officeart/2008/layout/LinedList"/>
    <dgm:cxn modelId="{C073314C-A526-4D85-9756-C3F0D5F8F418}" type="presParOf" srcId="{62D8620C-9635-47E9-9D54-5CE9CB3C4472}" destId="{FC9A2FCE-4D79-474D-A459-7763466E82C2}" srcOrd="1" destOrd="0" presId="urn:microsoft.com/office/officeart/2008/layout/LinedList"/>
    <dgm:cxn modelId="{ACF9A2CA-A7EF-4BCE-B338-EA829876F9A6}" type="presParOf" srcId="{57FD27B4-0BA0-44C6-9B97-F845F29C9915}" destId="{2B892ED9-75E0-46A0-B79C-83518AFE2C9B}" srcOrd="4" destOrd="0" presId="urn:microsoft.com/office/officeart/2008/layout/LinedList"/>
    <dgm:cxn modelId="{8873FCAF-E0E5-499C-ADB4-04F45786EF77}" type="presParOf" srcId="{57FD27B4-0BA0-44C6-9B97-F845F29C9915}" destId="{E5C9FA23-9A0A-4DB4-AC3C-8FE518BB7FD4}" srcOrd="5" destOrd="0" presId="urn:microsoft.com/office/officeart/2008/layout/LinedList"/>
    <dgm:cxn modelId="{F0E16138-6658-4BED-AB59-2AF006A9F597}" type="presParOf" srcId="{E5C9FA23-9A0A-4DB4-AC3C-8FE518BB7FD4}" destId="{B9324F71-E084-4191-9AF9-83910070775B}" srcOrd="0" destOrd="0" presId="urn:microsoft.com/office/officeart/2008/layout/LinedList"/>
    <dgm:cxn modelId="{331320CB-48D9-4A57-9BE9-3EC87BF3F8C9}" type="presParOf" srcId="{E5C9FA23-9A0A-4DB4-AC3C-8FE518BB7FD4}" destId="{2AF13EF0-272A-4D85-8851-E9949AC34E9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B64044-0241-47A0-A607-D81D82EC52EA}"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10F88C14-2CC4-4E8B-A092-DB54C94D56DD}">
      <dgm:prSet/>
      <dgm:spPr/>
      <dgm:t>
        <a:bodyPr/>
        <a:lstStyle/>
        <a:p>
          <a:r>
            <a:rPr lang="en-US" dirty="0"/>
            <a:t>Job went on to proclaim that he did not pervert justice to acquire someone else’s property.</a:t>
          </a:r>
        </a:p>
      </dgm:t>
    </dgm:pt>
    <dgm:pt modelId="{A0EE2955-E2D7-4514-A655-845491CE5B2D}" type="parTrans" cxnId="{99D4399D-4530-479F-BCC9-F429708EC616}">
      <dgm:prSet/>
      <dgm:spPr/>
      <dgm:t>
        <a:bodyPr/>
        <a:lstStyle/>
        <a:p>
          <a:endParaRPr lang="en-US"/>
        </a:p>
      </dgm:t>
    </dgm:pt>
    <dgm:pt modelId="{865551D1-68CA-4332-8426-51C5D9EC965B}" type="sibTrans" cxnId="{99D4399D-4530-479F-BCC9-F429708EC616}">
      <dgm:prSet phldrT="1" phldr="0"/>
      <dgm:spPr/>
      <dgm:t>
        <a:bodyPr/>
        <a:lstStyle/>
        <a:p>
          <a:r>
            <a:rPr lang="en-US" dirty="0"/>
            <a:t>1</a:t>
          </a:r>
        </a:p>
      </dgm:t>
    </dgm:pt>
    <dgm:pt modelId="{76218179-A6CC-499E-8044-C32A503FF01E}">
      <dgm:prSet/>
      <dgm:spPr/>
      <dgm:t>
        <a:bodyPr/>
        <a:lstStyle/>
        <a:p>
          <a:r>
            <a:rPr lang="en-US" dirty="0"/>
            <a:t>Job also declared that he did not seduce someone else’s wife. He declared that if he had then let his wife be seduced by others.</a:t>
          </a:r>
        </a:p>
      </dgm:t>
    </dgm:pt>
    <dgm:pt modelId="{707B8938-2A59-4A1E-9EAA-CD46B297F583}" type="parTrans" cxnId="{EEFA4F6E-304C-4C64-AF10-5409CE5341F2}">
      <dgm:prSet/>
      <dgm:spPr/>
      <dgm:t>
        <a:bodyPr/>
        <a:lstStyle/>
        <a:p>
          <a:endParaRPr lang="en-US"/>
        </a:p>
      </dgm:t>
    </dgm:pt>
    <dgm:pt modelId="{85067C28-7753-47DF-831A-03AADBFDA39A}" type="sibTrans" cxnId="{EEFA4F6E-304C-4C64-AF10-5409CE5341F2}">
      <dgm:prSet phldrT="2" phldr="0"/>
      <dgm:spPr/>
      <dgm:t>
        <a:bodyPr/>
        <a:lstStyle/>
        <a:p>
          <a:r>
            <a:rPr lang="en-US" dirty="0"/>
            <a:t>2</a:t>
          </a:r>
        </a:p>
      </dgm:t>
    </dgm:pt>
    <dgm:pt modelId="{7BF2EC57-B43A-4A1D-A293-4E23879C8F64}">
      <dgm:prSet/>
      <dgm:spPr/>
      <dgm:t>
        <a:bodyPr/>
        <a:lstStyle/>
        <a:p>
          <a:r>
            <a:rPr lang="en-US" dirty="0"/>
            <a:t>Job declared that he had been fair to his servants, generous to the poor, fed the hungry and clothed the naked.</a:t>
          </a:r>
        </a:p>
      </dgm:t>
    </dgm:pt>
    <dgm:pt modelId="{0E6F210B-294C-42D5-9F2D-5B9881F4C770}" type="parTrans" cxnId="{D50C2D14-5226-4EBA-BF0F-756803B7CBBE}">
      <dgm:prSet/>
      <dgm:spPr/>
      <dgm:t>
        <a:bodyPr/>
        <a:lstStyle/>
        <a:p>
          <a:endParaRPr lang="en-US"/>
        </a:p>
      </dgm:t>
    </dgm:pt>
    <dgm:pt modelId="{5BE36280-F651-41E2-965D-D55127D0625A}" type="sibTrans" cxnId="{D50C2D14-5226-4EBA-BF0F-756803B7CBBE}">
      <dgm:prSet phldrT="3" phldr="0"/>
      <dgm:spPr/>
      <dgm:t>
        <a:bodyPr/>
        <a:lstStyle/>
        <a:p>
          <a:r>
            <a:rPr lang="en-US" dirty="0"/>
            <a:t>3</a:t>
          </a:r>
        </a:p>
      </dgm:t>
    </dgm:pt>
    <dgm:pt modelId="{620C2E31-D187-4DBE-8217-8FBF44F86772}" type="pres">
      <dgm:prSet presAssocID="{9AB64044-0241-47A0-A607-D81D82EC52EA}" presName="Name0" presStyleCnt="0">
        <dgm:presLayoutVars>
          <dgm:animLvl val="lvl"/>
          <dgm:resizeHandles val="exact"/>
        </dgm:presLayoutVars>
      </dgm:prSet>
      <dgm:spPr/>
    </dgm:pt>
    <dgm:pt modelId="{D54F9B3F-5F50-4107-9673-3B075BB53F61}" type="pres">
      <dgm:prSet presAssocID="{10F88C14-2CC4-4E8B-A092-DB54C94D56DD}" presName="compositeNode" presStyleCnt="0">
        <dgm:presLayoutVars>
          <dgm:bulletEnabled val="1"/>
        </dgm:presLayoutVars>
      </dgm:prSet>
      <dgm:spPr/>
    </dgm:pt>
    <dgm:pt modelId="{C3A60CD1-0D43-4F2F-A28E-3F906904B400}" type="pres">
      <dgm:prSet presAssocID="{10F88C14-2CC4-4E8B-A092-DB54C94D56DD}" presName="bgRect" presStyleLbl="bgAccFollowNode1" presStyleIdx="0" presStyleCnt="3"/>
      <dgm:spPr/>
    </dgm:pt>
    <dgm:pt modelId="{4077AC39-9A3A-4891-8008-B50B24258003}" type="pres">
      <dgm:prSet presAssocID="{865551D1-68CA-4332-8426-51C5D9EC965B}" presName="sibTransNodeCircle" presStyleLbl="alignNode1" presStyleIdx="0" presStyleCnt="6">
        <dgm:presLayoutVars>
          <dgm:chMax val="0"/>
          <dgm:bulletEnabled/>
        </dgm:presLayoutVars>
      </dgm:prSet>
      <dgm:spPr/>
    </dgm:pt>
    <dgm:pt modelId="{C9D4977B-6470-476D-B0AF-2FDD9B31AE00}" type="pres">
      <dgm:prSet presAssocID="{10F88C14-2CC4-4E8B-A092-DB54C94D56DD}" presName="bottomLine" presStyleLbl="alignNode1" presStyleIdx="1" presStyleCnt="6">
        <dgm:presLayoutVars/>
      </dgm:prSet>
      <dgm:spPr/>
    </dgm:pt>
    <dgm:pt modelId="{AA207297-3834-4E14-B1F6-72F8FAB0F036}" type="pres">
      <dgm:prSet presAssocID="{10F88C14-2CC4-4E8B-A092-DB54C94D56DD}" presName="nodeText" presStyleLbl="bgAccFollowNode1" presStyleIdx="0" presStyleCnt="3">
        <dgm:presLayoutVars>
          <dgm:bulletEnabled val="1"/>
        </dgm:presLayoutVars>
      </dgm:prSet>
      <dgm:spPr/>
    </dgm:pt>
    <dgm:pt modelId="{7062FE45-2B23-4865-A46B-E3A7BD63C8A4}" type="pres">
      <dgm:prSet presAssocID="{865551D1-68CA-4332-8426-51C5D9EC965B}" presName="sibTrans" presStyleCnt="0"/>
      <dgm:spPr/>
    </dgm:pt>
    <dgm:pt modelId="{9AB11E49-DD88-41DF-BA73-E51CBD08DF5A}" type="pres">
      <dgm:prSet presAssocID="{76218179-A6CC-499E-8044-C32A503FF01E}" presName="compositeNode" presStyleCnt="0">
        <dgm:presLayoutVars>
          <dgm:bulletEnabled val="1"/>
        </dgm:presLayoutVars>
      </dgm:prSet>
      <dgm:spPr/>
    </dgm:pt>
    <dgm:pt modelId="{127A516B-1FD7-41F3-8632-F5D57AAB4C3C}" type="pres">
      <dgm:prSet presAssocID="{76218179-A6CC-499E-8044-C32A503FF01E}" presName="bgRect" presStyleLbl="bgAccFollowNode1" presStyleIdx="1" presStyleCnt="3"/>
      <dgm:spPr/>
    </dgm:pt>
    <dgm:pt modelId="{CF56429B-A0CA-469B-A3DB-C63F39555BA9}" type="pres">
      <dgm:prSet presAssocID="{85067C28-7753-47DF-831A-03AADBFDA39A}" presName="sibTransNodeCircle" presStyleLbl="alignNode1" presStyleIdx="2" presStyleCnt="6">
        <dgm:presLayoutVars>
          <dgm:chMax val="0"/>
          <dgm:bulletEnabled/>
        </dgm:presLayoutVars>
      </dgm:prSet>
      <dgm:spPr/>
    </dgm:pt>
    <dgm:pt modelId="{2C864BBE-A0E7-45A8-AEF0-7F3CD1E3E036}" type="pres">
      <dgm:prSet presAssocID="{76218179-A6CC-499E-8044-C32A503FF01E}" presName="bottomLine" presStyleLbl="alignNode1" presStyleIdx="3" presStyleCnt="6">
        <dgm:presLayoutVars/>
      </dgm:prSet>
      <dgm:spPr/>
    </dgm:pt>
    <dgm:pt modelId="{D5E82EF1-DF79-4C34-BA1E-90CD9E4BA572}" type="pres">
      <dgm:prSet presAssocID="{76218179-A6CC-499E-8044-C32A503FF01E}" presName="nodeText" presStyleLbl="bgAccFollowNode1" presStyleIdx="1" presStyleCnt="3">
        <dgm:presLayoutVars>
          <dgm:bulletEnabled val="1"/>
        </dgm:presLayoutVars>
      </dgm:prSet>
      <dgm:spPr/>
    </dgm:pt>
    <dgm:pt modelId="{38E2E273-45C0-4603-A31F-80AA61E5636A}" type="pres">
      <dgm:prSet presAssocID="{85067C28-7753-47DF-831A-03AADBFDA39A}" presName="sibTrans" presStyleCnt="0"/>
      <dgm:spPr/>
    </dgm:pt>
    <dgm:pt modelId="{F080372F-CEAB-40DC-94BE-9DABB38B4FC0}" type="pres">
      <dgm:prSet presAssocID="{7BF2EC57-B43A-4A1D-A293-4E23879C8F64}" presName="compositeNode" presStyleCnt="0">
        <dgm:presLayoutVars>
          <dgm:bulletEnabled val="1"/>
        </dgm:presLayoutVars>
      </dgm:prSet>
      <dgm:spPr/>
    </dgm:pt>
    <dgm:pt modelId="{E08CF959-79AC-4265-AC21-9BD3DB112FCE}" type="pres">
      <dgm:prSet presAssocID="{7BF2EC57-B43A-4A1D-A293-4E23879C8F64}" presName="bgRect" presStyleLbl="bgAccFollowNode1" presStyleIdx="2" presStyleCnt="3"/>
      <dgm:spPr/>
    </dgm:pt>
    <dgm:pt modelId="{399B1601-9617-4BF7-82CB-9B743C828781}" type="pres">
      <dgm:prSet presAssocID="{5BE36280-F651-41E2-965D-D55127D0625A}" presName="sibTransNodeCircle" presStyleLbl="alignNode1" presStyleIdx="4" presStyleCnt="6">
        <dgm:presLayoutVars>
          <dgm:chMax val="0"/>
          <dgm:bulletEnabled/>
        </dgm:presLayoutVars>
      </dgm:prSet>
      <dgm:spPr/>
    </dgm:pt>
    <dgm:pt modelId="{213F13E7-2DF0-4902-87FC-0F6A0779D290}" type="pres">
      <dgm:prSet presAssocID="{7BF2EC57-B43A-4A1D-A293-4E23879C8F64}" presName="bottomLine" presStyleLbl="alignNode1" presStyleIdx="5" presStyleCnt="6">
        <dgm:presLayoutVars/>
      </dgm:prSet>
      <dgm:spPr/>
    </dgm:pt>
    <dgm:pt modelId="{CADDA8C5-5B23-40C5-B116-55C19191941D}" type="pres">
      <dgm:prSet presAssocID="{7BF2EC57-B43A-4A1D-A293-4E23879C8F64}" presName="nodeText" presStyleLbl="bgAccFollowNode1" presStyleIdx="2" presStyleCnt="3">
        <dgm:presLayoutVars>
          <dgm:bulletEnabled val="1"/>
        </dgm:presLayoutVars>
      </dgm:prSet>
      <dgm:spPr/>
    </dgm:pt>
  </dgm:ptLst>
  <dgm:cxnLst>
    <dgm:cxn modelId="{E8AC0402-5DB2-4E69-9F62-A5C92D1DDB1D}" type="presOf" srcId="{10F88C14-2CC4-4E8B-A092-DB54C94D56DD}" destId="{AA207297-3834-4E14-B1F6-72F8FAB0F036}" srcOrd="1" destOrd="0" presId="urn:microsoft.com/office/officeart/2016/7/layout/BasicLinearProcessNumbered"/>
    <dgm:cxn modelId="{D50C2D14-5226-4EBA-BF0F-756803B7CBBE}" srcId="{9AB64044-0241-47A0-A607-D81D82EC52EA}" destId="{7BF2EC57-B43A-4A1D-A293-4E23879C8F64}" srcOrd="2" destOrd="0" parTransId="{0E6F210B-294C-42D5-9F2D-5B9881F4C770}" sibTransId="{5BE36280-F651-41E2-965D-D55127D0625A}"/>
    <dgm:cxn modelId="{D5A55C2D-C44F-4669-9A56-BD0D9ED7A9CC}" type="presOf" srcId="{85067C28-7753-47DF-831A-03AADBFDA39A}" destId="{CF56429B-A0CA-469B-A3DB-C63F39555BA9}" srcOrd="0" destOrd="0" presId="urn:microsoft.com/office/officeart/2016/7/layout/BasicLinearProcessNumbered"/>
    <dgm:cxn modelId="{02D1275C-6CE8-4C94-A922-B6EA44A24F9A}" type="presOf" srcId="{7BF2EC57-B43A-4A1D-A293-4E23879C8F64}" destId="{CADDA8C5-5B23-40C5-B116-55C19191941D}" srcOrd="1" destOrd="0" presId="urn:microsoft.com/office/officeart/2016/7/layout/BasicLinearProcessNumbered"/>
    <dgm:cxn modelId="{93BC1847-10F3-43C1-836A-10BC757A8E7A}" type="presOf" srcId="{7BF2EC57-B43A-4A1D-A293-4E23879C8F64}" destId="{E08CF959-79AC-4265-AC21-9BD3DB112FCE}" srcOrd="0" destOrd="0" presId="urn:microsoft.com/office/officeart/2016/7/layout/BasicLinearProcessNumbered"/>
    <dgm:cxn modelId="{296AAA6D-F10A-4774-9428-B42D803E6FC0}" type="presOf" srcId="{10F88C14-2CC4-4E8B-A092-DB54C94D56DD}" destId="{C3A60CD1-0D43-4F2F-A28E-3F906904B400}" srcOrd="0" destOrd="0" presId="urn:microsoft.com/office/officeart/2016/7/layout/BasicLinearProcessNumbered"/>
    <dgm:cxn modelId="{EEFA4F6E-304C-4C64-AF10-5409CE5341F2}" srcId="{9AB64044-0241-47A0-A607-D81D82EC52EA}" destId="{76218179-A6CC-499E-8044-C32A503FF01E}" srcOrd="1" destOrd="0" parTransId="{707B8938-2A59-4A1E-9EAA-CD46B297F583}" sibTransId="{85067C28-7753-47DF-831A-03AADBFDA39A}"/>
    <dgm:cxn modelId="{E6DEC659-E143-496D-BC40-5532ED965112}" type="presOf" srcId="{76218179-A6CC-499E-8044-C32A503FF01E}" destId="{D5E82EF1-DF79-4C34-BA1E-90CD9E4BA572}" srcOrd="1" destOrd="0" presId="urn:microsoft.com/office/officeart/2016/7/layout/BasicLinearProcessNumbered"/>
    <dgm:cxn modelId="{4C593186-789F-485B-B629-AE6097DC2DCF}" type="presOf" srcId="{865551D1-68CA-4332-8426-51C5D9EC965B}" destId="{4077AC39-9A3A-4891-8008-B50B24258003}" srcOrd="0" destOrd="0" presId="urn:microsoft.com/office/officeart/2016/7/layout/BasicLinearProcessNumbered"/>
    <dgm:cxn modelId="{99D4399D-4530-479F-BCC9-F429708EC616}" srcId="{9AB64044-0241-47A0-A607-D81D82EC52EA}" destId="{10F88C14-2CC4-4E8B-A092-DB54C94D56DD}" srcOrd="0" destOrd="0" parTransId="{A0EE2955-E2D7-4514-A655-845491CE5B2D}" sibTransId="{865551D1-68CA-4332-8426-51C5D9EC965B}"/>
    <dgm:cxn modelId="{E78883C1-EB49-4BAA-A9B3-31EE4CCA4FDA}" type="presOf" srcId="{9AB64044-0241-47A0-A607-D81D82EC52EA}" destId="{620C2E31-D187-4DBE-8217-8FBF44F86772}" srcOrd="0" destOrd="0" presId="urn:microsoft.com/office/officeart/2016/7/layout/BasicLinearProcessNumbered"/>
    <dgm:cxn modelId="{53772ADB-1343-4092-AB13-A305AEA7992F}" type="presOf" srcId="{76218179-A6CC-499E-8044-C32A503FF01E}" destId="{127A516B-1FD7-41F3-8632-F5D57AAB4C3C}" srcOrd="0" destOrd="0" presId="urn:microsoft.com/office/officeart/2016/7/layout/BasicLinearProcessNumbered"/>
    <dgm:cxn modelId="{6772E2F5-55ED-4163-845F-D44694F3AC40}" type="presOf" srcId="{5BE36280-F651-41E2-965D-D55127D0625A}" destId="{399B1601-9617-4BF7-82CB-9B743C828781}" srcOrd="0" destOrd="0" presId="urn:microsoft.com/office/officeart/2016/7/layout/BasicLinearProcessNumbered"/>
    <dgm:cxn modelId="{3E5EE7C9-C5F3-43A8-B710-62FDC8EE4559}" type="presParOf" srcId="{620C2E31-D187-4DBE-8217-8FBF44F86772}" destId="{D54F9B3F-5F50-4107-9673-3B075BB53F61}" srcOrd="0" destOrd="0" presId="urn:microsoft.com/office/officeart/2016/7/layout/BasicLinearProcessNumbered"/>
    <dgm:cxn modelId="{9C89C8AA-B3EC-402B-B08E-75DC22E1CED7}" type="presParOf" srcId="{D54F9B3F-5F50-4107-9673-3B075BB53F61}" destId="{C3A60CD1-0D43-4F2F-A28E-3F906904B400}" srcOrd="0" destOrd="0" presId="urn:microsoft.com/office/officeart/2016/7/layout/BasicLinearProcessNumbered"/>
    <dgm:cxn modelId="{F26BED84-A1FF-48AA-A3FB-1E64F352D1F2}" type="presParOf" srcId="{D54F9B3F-5F50-4107-9673-3B075BB53F61}" destId="{4077AC39-9A3A-4891-8008-B50B24258003}" srcOrd="1" destOrd="0" presId="urn:microsoft.com/office/officeart/2016/7/layout/BasicLinearProcessNumbered"/>
    <dgm:cxn modelId="{35D57720-4470-450C-B556-221925E0D7E4}" type="presParOf" srcId="{D54F9B3F-5F50-4107-9673-3B075BB53F61}" destId="{C9D4977B-6470-476D-B0AF-2FDD9B31AE00}" srcOrd="2" destOrd="0" presId="urn:microsoft.com/office/officeart/2016/7/layout/BasicLinearProcessNumbered"/>
    <dgm:cxn modelId="{6581A794-CCEA-459C-9202-3F5D34A0E228}" type="presParOf" srcId="{D54F9B3F-5F50-4107-9673-3B075BB53F61}" destId="{AA207297-3834-4E14-B1F6-72F8FAB0F036}" srcOrd="3" destOrd="0" presId="urn:microsoft.com/office/officeart/2016/7/layout/BasicLinearProcessNumbered"/>
    <dgm:cxn modelId="{22D9C51C-A46A-484D-BE51-3553D1A50AAE}" type="presParOf" srcId="{620C2E31-D187-4DBE-8217-8FBF44F86772}" destId="{7062FE45-2B23-4865-A46B-E3A7BD63C8A4}" srcOrd="1" destOrd="0" presId="urn:microsoft.com/office/officeart/2016/7/layout/BasicLinearProcessNumbered"/>
    <dgm:cxn modelId="{166817FE-5F74-4FA0-B1C0-45167EB8B82C}" type="presParOf" srcId="{620C2E31-D187-4DBE-8217-8FBF44F86772}" destId="{9AB11E49-DD88-41DF-BA73-E51CBD08DF5A}" srcOrd="2" destOrd="0" presId="urn:microsoft.com/office/officeart/2016/7/layout/BasicLinearProcessNumbered"/>
    <dgm:cxn modelId="{7CC88A4C-F85A-4CCF-88E7-876562C5D3A1}" type="presParOf" srcId="{9AB11E49-DD88-41DF-BA73-E51CBD08DF5A}" destId="{127A516B-1FD7-41F3-8632-F5D57AAB4C3C}" srcOrd="0" destOrd="0" presId="urn:microsoft.com/office/officeart/2016/7/layout/BasicLinearProcessNumbered"/>
    <dgm:cxn modelId="{D51A5808-4246-46B3-9FE9-E6B78205FA96}" type="presParOf" srcId="{9AB11E49-DD88-41DF-BA73-E51CBD08DF5A}" destId="{CF56429B-A0CA-469B-A3DB-C63F39555BA9}" srcOrd="1" destOrd="0" presId="urn:microsoft.com/office/officeart/2016/7/layout/BasicLinearProcessNumbered"/>
    <dgm:cxn modelId="{14BD2A6A-5C3F-4229-B728-52F1F301B145}" type="presParOf" srcId="{9AB11E49-DD88-41DF-BA73-E51CBD08DF5A}" destId="{2C864BBE-A0E7-45A8-AEF0-7F3CD1E3E036}" srcOrd="2" destOrd="0" presId="urn:microsoft.com/office/officeart/2016/7/layout/BasicLinearProcessNumbered"/>
    <dgm:cxn modelId="{7E892B06-999F-4DA2-A1C4-B01700057C74}" type="presParOf" srcId="{9AB11E49-DD88-41DF-BA73-E51CBD08DF5A}" destId="{D5E82EF1-DF79-4C34-BA1E-90CD9E4BA572}" srcOrd="3" destOrd="0" presId="urn:microsoft.com/office/officeart/2016/7/layout/BasicLinearProcessNumbered"/>
    <dgm:cxn modelId="{D9395308-3C57-453F-99B1-876CF4C36243}" type="presParOf" srcId="{620C2E31-D187-4DBE-8217-8FBF44F86772}" destId="{38E2E273-45C0-4603-A31F-80AA61E5636A}" srcOrd="3" destOrd="0" presId="urn:microsoft.com/office/officeart/2016/7/layout/BasicLinearProcessNumbered"/>
    <dgm:cxn modelId="{F96178E7-A150-4CDE-9E1A-192756C2FC27}" type="presParOf" srcId="{620C2E31-D187-4DBE-8217-8FBF44F86772}" destId="{F080372F-CEAB-40DC-94BE-9DABB38B4FC0}" srcOrd="4" destOrd="0" presId="urn:microsoft.com/office/officeart/2016/7/layout/BasicLinearProcessNumbered"/>
    <dgm:cxn modelId="{2D193897-5320-4D9E-9FCA-BC409B783A43}" type="presParOf" srcId="{F080372F-CEAB-40DC-94BE-9DABB38B4FC0}" destId="{E08CF959-79AC-4265-AC21-9BD3DB112FCE}" srcOrd="0" destOrd="0" presId="urn:microsoft.com/office/officeart/2016/7/layout/BasicLinearProcessNumbered"/>
    <dgm:cxn modelId="{8339A3AA-B40F-42C3-8916-6BA054DF7986}" type="presParOf" srcId="{F080372F-CEAB-40DC-94BE-9DABB38B4FC0}" destId="{399B1601-9617-4BF7-82CB-9B743C828781}" srcOrd="1" destOrd="0" presId="urn:microsoft.com/office/officeart/2016/7/layout/BasicLinearProcessNumbered"/>
    <dgm:cxn modelId="{E0DB1DA6-FF15-4DAA-BC50-E758FC768790}" type="presParOf" srcId="{F080372F-CEAB-40DC-94BE-9DABB38B4FC0}" destId="{213F13E7-2DF0-4902-87FC-0F6A0779D290}" srcOrd="2" destOrd="0" presId="urn:microsoft.com/office/officeart/2016/7/layout/BasicLinearProcessNumbered"/>
    <dgm:cxn modelId="{43B3AE63-F3B9-4B29-B587-4F92CFB57B47}" type="presParOf" srcId="{F080372F-CEAB-40DC-94BE-9DABB38B4FC0}" destId="{CADDA8C5-5B23-40C5-B116-55C19191941D}"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BB4292-5DE4-4836-BF57-5EC81FAEB06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6280301-E4AC-428C-BBBE-77164E2FB16E}">
      <dgm:prSet custT="1"/>
      <dgm:spPr/>
      <dgm:t>
        <a:bodyPr/>
        <a:lstStyle/>
        <a:p>
          <a:r>
            <a:rPr lang="en-US" sz="2000" dirty="0"/>
            <a:t>Job declared that he had never harmed an orphan(v.21)</a:t>
          </a:r>
        </a:p>
      </dgm:t>
    </dgm:pt>
    <dgm:pt modelId="{FA02F4FD-97AF-4C97-9A7E-207EF4240BEA}" type="parTrans" cxnId="{53AAD0CB-3E38-4EC3-A97A-8571F2BFE60B}">
      <dgm:prSet/>
      <dgm:spPr/>
      <dgm:t>
        <a:bodyPr/>
        <a:lstStyle/>
        <a:p>
          <a:endParaRPr lang="en-US"/>
        </a:p>
      </dgm:t>
    </dgm:pt>
    <dgm:pt modelId="{47809228-7BEB-4467-A1C1-3F5AB4C0DFD2}" type="sibTrans" cxnId="{53AAD0CB-3E38-4EC3-A97A-8571F2BFE60B}">
      <dgm:prSet/>
      <dgm:spPr/>
      <dgm:t>
        <a:bodyPr/>
        <a:lstStyle/>
        <a:p>
          <a:endParaRPr lang="en-US"/>
        </a:p>
      </dgm:t>
    </dgm:pt>
    <dgm:pt modelId="{4C1D6237-FF76-4289-A755-52BFC3F5EADF}">
      <dgm:prSet custT="1"/>
      <dgm:spPr/>
      <dgm:t>
        <a:bodyPr/>
        <a:lstStyle/>
        <a:p>
          <a:r>
            <a:rPr lang="en-US" sz="2000" dirty="0"/>
            <a:t>Never lusted for wealth(v.24</a:t>
          </a:r>
          <a:r>
            <a:rPr lang="en-US" sz="500" dirty="0"/>
            <a:t>) </a:t>
          </a:r>
        </a:p>
      </dgm:t>
    </dgm:pt>
    <dgm:pt modelId="{65156F54-F8FA-4ED7-AEE9-93677F32D3C0}" type="parTrans" cxnId="{41A116BA-DC0A-40A9-B3FB-1BFEE764E3C0}">
      <dgm:prSet/>
      <dgm:spPr/>
      <dgm:t>
        <a:bodyPr/>
        <a:lstStyle/>
        <a:p>
          <a:endParaRPr lang="en-US"/>
        </a:p>
      </dgm:t>
    </dgm:pt>
    <dgm:pt modelId="{60A04501-D5C8-4657-AB5F-2FB74B2A7F89}" type="sibTrans" cxnId="{41A116BA-DC0A-40A9-B3FB-1BFEE764E3C0}">
      <dgm:prSet/>
      <dgm:spPr/>
      <dgm:t>
        <a:bodyPr/>
        <a:lstStyle/>
        <a:p>
          <a:endParaRPr lang="en-US"/>
        </a:p>
      </dgm:t>
    </dgm:pt>
    <dgm:pt modelId="{5BF1CB63-DB2A-4747-85EB-264F10E29D5B}">
      <dgm:prSet custT="1"/>
      <dgm:spPr/>
      <dgm:t>
        <a:bodyPr/>
        <a:lstStyle/>
        <a:p>
          <a:r>
            <a:rPr lang="en-US" sz="2000" dirty="0"/>
            <a:t>Never been lifted up in pride (v.27)</a:t>
          </a:r>
        </a:p>
      </dgm:t>
    </dgm:pt>
    <dgm:pt modelId="{7EA6BF2F-9093-45AE-BB61-420BFB36C237}" type="parTrans" cxnId="{4C5C6482-1533-4D62-A5E0-6FD9C549DB48}">
      <dgm:prSet/>
      <dgm:spPr/>
      <dgm:t>
        <a:bodyPr/>
        <a:lstStyle/>
        <a:p>
          <a:endParaRPr lang="en-US"/>
        </a:p>
      </dgm:t>
    </dgm:pt>
    <dgm:pt modelId="{AE864991-9DBF-4115-AF72-7DFF9D544BD6}" type="sibTrans" cxnId="{4C5C6482-1533-4D62-A5E0-6FD9C549DB48}">
      <dgm:prSet/>
      <dgm:spPr/>
      <dgm:t>
        <a:bodyPr/>
        <a:lstStyle/>
        <a:p>
          <a:endParaRPr lang="en-US"/>
        </a:p>
      </dgm:t>
    </dgm:pt>
    <dgm:pt modelId="{F601D5E1-83DA-48D5-89F2-34AC22C4D2F0}">
      <dgm:prSet custT="1"/>
      <dgm:spPr/>
      <dgm:t>
        <a:bodyPr/>
        <a:lstStyle/>
        <a:p>
          <a:r>
            <a:rPr lang="en-US" sz="2000" dirty="0"/>
            <a:t>Never returned evil for evil (v. 29)</a:t>
          </a:r>
        </a:p>
      </dgm:t>
    </dgm:pt>
    <dgm:pt modelId="{BDE37FF7-F5B7-4AED-BC95-C502C3258CE9}" type="parTrans" cxnId="{713264A2-C2AB-49FE-89A8-C25F9AB57EB0}">
      <dgm:prSet/>
      <dgm:spPr/>
      <dgm:t>
        <a:bodyPr/>
        <a:lstStyle/>
        <a:p>
          <a:endParaRPr lang="en-US"/>
        </a:p>
      </dgm:t>
    </dgm:pt>
    <dgm:pt modelId="{4B09BCBC-5435-45E2-90B4-EDCCCC9A90CF}" type="sibTrans" cxnId="{713264A2-C2AB-49FE-89A8-C25F9AB57EB0}">
      <dgm:prSet/>
      <dgm:spPr/>
      <dgm:t>
        <a:bodyPr/>
        <a:lstStyle/>
        <a:p>
          <a:endParaRPr lang="en-US"/>
        </a:p>
      </dgm:t>
    </dgm:pt>
    <dgm:pt modelId="{0343FACC-8261-4878-BE6C-CDF5AA7A7A6D}">
      <dgm:prSet custT="1"/>
      <dgm:spPr/>
      <dgm:t>
        <a:bodyPr/>
        <a:lstStyle/>
        <a:p>
          <a:r>
            <a:rPr lang="en-US" sz="2000" dirty="0"/>
            <a:t>He had always been hospitable to strangers (v. 32)</a:t>
          </a:r>
        </a:p>
      </dgm:t>
    </dgm:pt>
    <dgm:pt modelId="{AD23E1A6-8EE1-4182-B262-BD59C5523421}" type="parTrans" cxnId="{99EB979F-7F4A-4C1B-B7EB-6388FD978773}">
      <dgm:prSet/>
      <dgm:spPr/>
      <dgm:t>
        <a:bodyPr/>
        <a:lstStyle/>
        <a:p>
          <a:endParaRPr lang="en-US"/>
        </a:p>
      </dgm:t>
    </dgm:pt>
    <dgm:pt modelId="{A9760FDB-62FD-437A-8CE8-AC71450CA10E}" type="sibTrans" cxnId="{99EB979F-7F4A-4C1B-B7EB-6388FD978773}">
      <dgm:prSet/>
      <dgm:spPr/>
      <dgm:t>
        <a:bodyPr/>
        <a:lstStyle/>
        <a:p>
          <a:endParaRPr lang="en-US"/>
        </a:p>
      </dgm:t>
    </dgm:pt>
    <dgm:pt modelId="{1AEDAB68-F982-4B27-8A65-F4765D28B9F6}">
      <dgm:prSet custT="1"/>
      <dgm:spPr/>
      <dgm:t>
        <a:bodyPr/>
        <a:lstStyle/>
        <a:p>
          <a:r>
            <a:rPr lang="en-US" sz="2000" dirty="0"/>
            <a:t>He had been candid about his faults (v. 33</a:t>
          </a:r>
          <a:r>
            <a:rPr lang="en-US" sz="500" dirty="0"/>
            <a:t>)</a:t>
          </a:r>
        </a:p>
      </dgm:t>
    </dgm:pt>
    <dgm:pt modelId="{D6354106-74CC-44A2-8D31-9BB12460BC56}" type="parTrans" cxnId="{29963A0B-E6FA-4060-96BD-B3203A5D7DA4}">
      <dgm:prSet/>
      <dgm:spPr/>
      <dgm:t>
        <a:bodyPr/>
        <a:lstStyle/>
        <a:p>
          <a:endParaRPr lang="en-US"/>
        </a:p>
      </dgm:t>
    </dgm:pt>
    <dgm:pt modelId="{4E89C6F7-6355-4848-8CBE-64A396374404}" type="sibTrans" cxnId="{29963A0B-E6FA-4060-96BD-B3203A5D7DA4}">
      <dgm:prSet/>
      <dgm:spPr/>
      <dgm:t>
        <a:bodyPr/>
        <a:lstStyle/>
        <a:p>
          <a:endParaRPr lang="en-US"/>
        </a:p>
      </dgm:t>
    </dgm:pt>
    <dgm:pt modelId="{21605892-D782-4CEE-A9F2-D7B4C022B1BF}">
      <dgm:prSet custT="1"/>
      <dgm:spPr/>
      <dgm:t>
        <a:bodyPr/>
        <a:lstStyle/>
        <a:p>
          <a:r>
            <a:rPr lang="en-US" sz="2000" dirty="0"/>
            <a:t>He had been bold to engage with the world (v. 34</a:t>
          </a:r>
          <a:r>
            <a:rPr lang="en-US" sz="500" dirty="0"/>
            <a:t>)</a:t>
          </a:r>
        </a:p>
      </dgm:t>
    </dgm:pt>
    <dgm:pt modelId="{F4B8F82C-F963-4FD5-9168-671916E7711A}" type="parTrans" cxnId="{594A7660-EDD6-4236-BCCE-57AF31F3A39D}">
      <dgm:prSet/>
      <dgm:spPr/>
      <dgm:t>
        <a:bodyPr/>
        <a:lstStyle/>
        <a:p>
          <a:endParaRPr lang="en-US"/>
        </a:p>
      </dgm:t>
    </dgm:pt>
    <dgm:pt modelId="{85E173B9-30E4-4C7A-8FDA-D79C0F8EE924}" type="sibTrans" cxnId="{594A7660-EDD6-4236-BCCE-57AF31F3A39D}">
      <dgm:prSet/>
      <dgm:spPr/>
      <dgm:t>
        <a:bodyPr/>
        <a:lstStyle/>
        <a:p>
          <a:endParaRPr lang="en-US"/>
        </a:p>
      </dgm:t>
    </dgm:pt>
    <dgm:pt modelId="{A7D19975-5961-4D85-ABB8-213FCBEA1549}" type="pres">
      <dgm:prSet presAssocID="{FFBB4292-5DE4-4836-BF57-5EC81FAEB069}" presName="linear" presStyleCnt="0">
        <dgm:presLayoutVars>
          <dgm:animLvl val="lvl"/>
          <dgm:resizeHandles val="exact"/>
        </dgm:presLayoutVars>
      </dgm:prSet>
      <dgm:spPr/>
    </dgm:pt>
    <dgm:pt modelId="{E4348D87-E3CE-46AB-8AF8-61962A01D31C}" type="pres">
      <dgm:prSet presAssocID="{56280301-E4AC-428C-BBBE-77164E2FB16E}" presName="parentText" presStyleLbl="node1" presStyleIdx="0" presStyleCnt="7" custLinFactNeighborX="-1145" custLinFactNeighborY="-22049">
        <dgm:presLayoutVars>
          <dgm:chMax val="0"/>
          <dgm:bulletEnabled val="1"/>
        </dgm:presLayoutVars>
      </dgm:prSet>
      <dgm:spPr/>
    </dgm:pt>
    <dgm:pt modelId="{95326764-D0B0-4D21-9AF3-A47F3103FE0A}" type="pres">
      <dgm:prSet presAssocID="{47809228-7BEB-4467-A1C1-3F5AB4C0DFD2}" presName="spacer" presStyleCnt="0"/>
      <dgm:spPr/>
    </dgm:pt>
    <dgm:pt modelId="{215BB2AC-CD9D-4A1D-A456-2A32292EFE38}" type="pres">
      <dgm:prSet presAssocID="{4C1D6237-FF76-4289-A755-52BFC3F5EADF}" presName="parentText" presStyleLbl="node1" presStyleIdx="1" presStyleCnt="7" custLinFactY="-719" custLinFactNeighborX="-1145" custLinFactNeighborY="-100000">
        <dgm:presLayoutVars>
          <dgm:chMax val="0"/>
          <dgm:bulletEnabled val="1"/>
        </dgm:presLayoutVars>
      </dgm:prSet>
      <dgm:spPr/>
    </dgm:pt>
    <dgm:pt modelId="{B90C79C3-8368-468A-BDCA-38C288B3452A}" type="pres">
      <dgm:prSet presAssocID="{60A04501-D5C8-4657-AB5F-2FB74B2A7F89}" presName="spacer" presStyleCnt="0"/>
      <dgm:spPr/>
    </dgm:pt>
    <dgm:pt modelId="{C6CBE177-1DE4-4401-AB8D-596DC43BD8A2}" type="pres">
      <dgm:prSet presAssocID="{5BF1CB63-DB2A-4747-85EB-264F10E29D5B}" presName="parentText" presStyleLbl="node1" presStyleIdx="2" presStyleCnt="7">
        <dgm:presLayoutVars>
          <dgm:chMax val="0"/>
          <dgm:bulletEnabled val="1"/>
        </dgm:presLayoutVars>
      </dgm:prSet>
      <dgm:spPr/>
    </dgm:pt>
    <dgm:pt modelId="{FDBCA8CD-1C4C-4BDB-B389-8FFD19CC047E}" type="pres">
      <dgm:prSet presAssocID="{AE864991-9DBF-4115-AF72-7DFF9D544BD6}" presName="spacer" presStyleCnt="0"/>
      <dgm:spPr/>
    </dgm:pt>
    <dgm:pt modelId="{249AFEA3-08EB-4F6D-804B-EF7FF6F18587}" type="pres">
      <dgm:prSet presAssocID="{F601D5E1-83DA-48D5-89F2-34AC22C4D2F0}" presName="parentText" presStyleLbl="node1" presStyleIdx="3" presStyleCnt="7" custLinFactNeighborX="-1283" custLinFactNeighborY="-82716">
        <dgm:presLayoutVars>
          <dgm:chMax val="0"/>
          <dgm:bulletEnabled val="1"/>
        </dgm:presLayoutVars>
      </dgm:prSet>
      <dgm:spPr/>
    </dgm:pt>
    <dgm:pt modelId="{11449433-84B0-4ED5-86C3-7D11EF40EE34}" type="pres">
      <dgm:prSet presAssocID="{4B09BCBC-5435-45E2-90B4-EDCCCC9A90CF}" presName="spacer" presStyleCnt="0"/>
      <dgm:spPr/>
    </dgm:pt>
    <dgm:pt modelId="{0539A22E-6480-4EDB-A7FA-5162F0AAA0D2}" type="pres">
      <dgm:prSet presAssocID="{0343FACC-8261-4878-BE6C-CDF5AA7A7A6D}" presName="parentText" presStyleLbl="node1" presStyleIdx="4" presStyleCnt="7">
        <dgm:presLayoutVars>
          <dgm:chMax val="0"/>
          <dgm:bulletEnabled val="1"/>
        </dgm:presLayoutVars>
      </dgm:prSet>
      <dgm:spPr/>
    </dgm:pt>
    <dgm:pt modelId="{9DA6D14F-1F94-4089-B379-41D70B2C4C36}" type="pres">
      <dgm:prSet presAssocID="{A9760FDB-62FD-437A-8CE8-AC71450CA10E}" presName="spacer" presStyleCnt="0"/>
      <dgm:spPr/>
    </dgm:pt>
    <dgm:pt modelId="{8D25F3A3-453F-4033-B81F-E4E06A55CE53}" type="pres">
      <dgm:prSet presAssocID="{1AEDAB68-F982-4B27-8A65-F4765D28B9F6}" presName="parentText" presStyleLbl="node1" presStyleIdx="5" presStyleCnt="7">
        <dgm:presLayoutVars>
          <dgm:chMax val="0"/>
          <dgm:bulletEnabled val="1"/>
        </dgm:presLayoutVars>
      </dgm:prSet>
      <dgm:spPr/>
    </dgm:pt>
    <dgm:pt modelId="{492FADB9-F343-4425-8FB5-3B71064F1232}" type="pres">
      <dgm:prSet presAssocID="{4E89C6F7-6355-4848-8CBE-64A396374404}" presName="spacer" presStyleCnt="0"/>
      <dgm:spPr/>
    </dgm:pt>
    <dgm:pt modelId="{F2A3E6FA-1DD5-4FCF-A620-FECA20B3E630}" type="pres">
      <dgm:prSet presAssocID="{21605892-D782-4CEE-A9F2-D7B4C022B1BF}" presName="parentText" presStyleLbl="node1" presStyleIdx="6" presStyleCnt="7">
        <dgm:presLayoutVars>
          <dgm:chMax val="0"/>
          <dgm:bulletEnabled val="1"/>
        </dgm:presLayoutVars>
      </dgm:prSet>
      <dgm:spPr/>
    </dgm:pt>
  </dgm:ptLst>
  <dgm:cxnLst>
    <dgm:cxn modelId="{29963A0B-E6FA-4060-96BD-B3203A5D7DA4}" srcId="{FFBB4292-5DE4-4836-BF57-5EC81FAEB069}" destId="{1AEDAB68-F982-4B27-8A65-F4765D28B9F6}" srcOrd="5" destOrd="0" parTransId="{D6354106-74CC-44A2-8D31-9BB12460BC56}" sibTransId="{4E89C6F7-6355-4848-8CBE-64A396374404}"/>
    <dgm:cxn modelId="{594A7660-EDD6-4236-BCCE-57AF31F3A39D}" srcId="{FFBB4292-5DE4-4836-BF57-5EC81FAEB069}" destId="{21605892-D782-4CEE-A9F2-D7B4C022B1BF}" srcOrd="6" destOrd="0" parTransId="{F4B8F82C-F963-4FD5-9168-671916E7711A}" sibTransId="{85E173B9-30E4-4C7A-8FDA-D79C0F8EE924}"/>
    <dgm:cxn modelId="{3BFD5041-74DC-4D23-8F20-0B9247D37579}" type="presOf" srcId="{21605892-D782-4CEE-A9F2-D7B4C022B1BF}" destId="{F2A3E6FA-1DD5-4FCF-A620-FECA20B3E630}" srcOrd="0" destOrd="0" presId="urn:microsoft.com/office/officeart/2005/8/layout/vList2"/>
    <dgm:cxn modelId="{5E52BD4B-3681-4C9E-A750-C9F900D22E59}" type="presOf" srcId="{F601D5E1-83DA-48D5-89F2-34AC22C4D2F0}" destId="{249AFEA3-08EB-4F6D-804B-EF7FF6F18587}" srcOrd="0" destOrd="0" presId="urn:microsoft.com/office/officeart/2005/8/layout/vList2"/>
    <dgm:cxn modelId="{1823CF7C-02FC-4E90-B42E-2668D601CD79}" type="presOf" srcId="{0343FACC-8261-4878-BE6C-CDF5AA7A7A6D}" destId="{0539A22E-6480-4EDB-A7FA-5162F0AAA0D2}" srcOrd="0" destOrd="0" presId="urn:microsoft.com/office/officeart/2005/8/layout/vList2"/>
    <dgm:cxn modelId="{4C5C6482-1533-4D62-A5E0-6FD9C549DB48}" srcId="{FFBB4292-5DE4-4836-BF57-5EC81FAEB069}" destId="{5BF1CB63-DB2A-4747-85EB-264F10E29D5B}" srcOrd="2" destOrd="0" parTransId="{7EA6BF2F-9093-45AE-BB61-420BFB36C237}" sibTransId="{AE864991-9DBF-4115-AF72-7DFF9D544BD6}"/>
    <dgm:cxn modelId="{99EB979F-7F4A-4C1B-B7EB-6388FD978773}" srcId="{FFBB4292-5DE4-4836-BF57-5EC81FAEB069}" destId="{0343FACC-8261-4878-BE6C-CDF5AA7A7A6D}" srcOrd="4" destOrd="0" parTransId="{AD23E1A6-8EE1-4182-B262-BD59C5523421}" sibTransId="{A9760FDB-62FD-437A-8CE8-AC71450CA10E}"/>
    <dgm:cxn modelId="{713264A2-C2AB-49FE-89A8-C25F9AB57EB0}" srcId="{FFBB4292-5DE4-4836-BF57-5EC81FAEB069}" destId="{F601D5E1-83DA-48D5-89F2-34AC22C4D2F0}" srcOrd="3" destOrd="0" parTransId="{BDE37FF7-F5B7-4AED-BC95-C502C3258CE9}" sibTransId="{4B09BCBC-5435-45E2-90B4-EDCCCC9A90CF}"/>
    <dgm:cxn modelId="{258BE7A8-A09F-40E5-9DFE-D26F22D2784F}" type="presOf" srcId="{5BF1CB63-DB2A-4747-85EB-264F10E29D5B}" destId="{C6CBE177-1DE4-4401-AB8D-596DC43BD8A2}" srcOrd="0" destOrd="0" presId="urn:microsoft.com/office/officeart/2005/8/layout/vList2"/>
    <dgm:cxn modelId="{4479A5AE-D45E-43B0-88A8-DA3D779C3394}" type="presOf" srcId="{4C1D6237-FF76-4289-A755-52BFC3F5EADF}" destId="{215BB2AC-CD9D-4A1D-A456-2A32292EFE38}" srcOrd="0" destOrd="0" presId="urn:microsoft.com/office/officeart/2005/8/layout/vList2"/>
    <dgm:cxn modelId="{8153C4B9-70B5-4022-9AF2-AE576A682142}" type="presOf" srcId="{1AEDAB68-F982-4B27-8A65-F4765D28B9F6}" destId="{8D25F3A3-453F-4033-B81F-E4E06A55CE53}" srcOrd="0" destOrd="0" presId="urn:microsoft.com/office/officeart/2005/8/layout/vList2"/>
    <dgm:cxn modelId="{41A116BA-DC0A-40A9-B3FB-1BFEE764E3C0}" srcId="{FFBB4292-5DE4-4836-BF57-5EC81FAEB069}" destId="{4C1D6237-FF76-4289-A755-52BFC3F5EADF}" srcOrd="1" destOrd="0" parTransId="{65156F54-F8FA-4ED7-AEE9-93677F32D3C0}" sibTransId="{60A04501-D5C8-4657-AB5F-2FB74B2A7F89}"/>
    <dgm:cxn modelId="{0E2E56C4-DAE9-4962-8A58-93D78F90A63D}" type="presOf" srcId="{FFBB4292-5DE4-4836-BF57-5EC81FAEB069}" destId="{A7D19975-5961-4D85-ABB8-213FCBEA1549}" srcOrd="0" destOrd="0" presId="urn:microsoft.com/office/officeart/2005/8/layout/vList2"/>
    <dgm:cxn modelId="{53AAD0CB-3E38-4EC3-A97A-8571F2BFE60B}" srcId="{FFBB4292-5DE4-4836-BF57-5EC81FAEB069}" destId="{56280301-E4AC-428C-BBBE-77164E2FB16E}" srcOrd="0" destOrd="0" parTransId="{FA02F4FD-97AF-4C97-9A7E-207EF4240BEA}" sibTransId="{47809228-7BEB-4467-A1C1-3F5AB4C0DFD2}"/>
    <dgm:cxn modelId="{654F70DC-BA46-4BED-A0B4-9CFD9D4C7A9C}" type="presOf" srcId="{56280301-E4AC-428C-BBBE-77164E2FB16E}" destId="{E4348D87-E3CE-46AB-8AF8-61962A01D31C}" srcOrd="0" destOrd="0" presId="urn:microsoft.com/office/officeart/2005/8/layout/vList2"/>
    <dgm:cxn modelId="{B6977E6A-FB9A-4CC7-882D-EA1EE93FFF9D}" type="presParOf" srcId="{A7D19975-5961-4D85-ABB8-213FCBEA1549}" destId="{E4348D87-E3CE-46AB-8AF8-61962A01D31C}" srcOrd="0" destOrd="0" presId="urn:microsoft.com/office/officeart/2005/8/layout/vList2"/>
    <dgm:cxn modelId="{186D65D4-2FAB-41E1-B065-347D3E7884E0}" type="presParOf" srcId="{A7D19975-5961-4D85-ABB8-213FCBEA1549}" destId="{95326764-D0B0-4D21-9AF3-A47F3103FE0A}" srcOrd="1" destOrd="0" presId="urn:microsoft.com/office/officeart/2005/8/layout/vList2"/>
    <dgm:cxn modelId="{67E01DBE-CDBB-4998-AD7E-C2B6D7686534}" type="presParOf" srcId="{A7D19975-5961-4D85-ABB8-213FCBEA1549}" destId="{215BB2AC-CD9D-4A1D-A456-2A32292EFE38}" srcOrd="2" destOrd="0" presId="urn:microsoft.com/office/officeart/2005/8/layout/vList2"/>
    <dgm:cxn modelId="{F44842E8-4E0C-42C2-B064-DDBEEF924BCD}" type="presParOf" srcId="{A7D19975-5961-4D85-ABB8-213FCBEA1549}" destId="{B90C79C3-8368-468A-BDCA-38C288B3452A}" srcOrd="3" destOrd="0" presId="urn:microsoft.com/office/officeart/2005/8/layout/vList2"/>
    <dgm:cxn modelId="{4A3F76ED-6ED1-4B60-B895-7E82E73412CC}" type="presParOf" srcId="{A7D19975-5961-4D85-ABB8-213FCBEA1549}" destId="{C6CBE177-1DE4-4401-AB8D-596DC43BD8A2}" srcOrd="4" destOrd="0" presId="urn:microsoft.com/office/officeart/2005/8/layout/vList2"/>
    <dgm:cxn modelId="{7C2E617A-7C3B-49ED-BC79-E24A6D1A825F}" type="presParOf" srcId="{A7D19975-5961-4D85-ABB8-213FCBEA1549}" destId="{FDBCA8CD-1C4C-4BDB-B389-8FFD19CC047E}" srcOrd="5" destOrd="0" presId="urn:microsoft.com/office/officeart/2005/8/layout/vList2"/>
    <dgm:cxn modelId="{DF91D282-0DE8-490B-AFFE-7401A77EDFE7}" type="presParOf" srcId="{A7D19975-5961-4D85-ABB8-213FCBEA1549}" destId="{249AFEA3-08EB-4F6D-804B-EF7FF6F18587}" srcOrd="6" destOrd="0" presId="urn:microsoft.com/office/officeart/2005/8/layout/vList2"/>
    <dgm:cxn modelId="{DD13E220-70A2-449F-AD0B-674740B01B55}" type="presParOf" srcId="{A7D19975-5961-4D85-ABB8-213FCBEA1549}" destId="{11449433-84B0-4ED5-86C3-7D11EF40EE34}" srcOrd="7" destOrd="0" presId="urn:microsoft.com/office/officeart/2005/8/layout/vList2"/>
    <dgm:cxn modelId="{7170DABB-3C13-46D5-8CB9-585C5BC54532}" type="presParOf" srcId="{A7D19975-5961-4D85-ABB8-213FCBEA1549}" destId="{0539A22E-6480-4EDB-A7FA-5162F0AAA0D2}" srcOrd="8" destOrd="0" presId="urn:microsoft.com/office/officeart/2005/8/layout/vList2"/>
    <dgm:cxn modelId="{4A876253-688A-48EB-BB71-C895A484F6C1}" type="presParOf" srcId="{A7D19975-5961-4D85-ABB8-213FCBEA1549}" destId="{9DA6D14F-1F94-4089-B379-41D70B2C4C36}" srcOrd="9" destOrd="0" presId="urn:microsoft.com/office/officeart/2005/8/layout/vList2"/>
    <dgm:cxn modelId="{89B21C10-D076-4E2B-B8C1-6E1C5F462101}" type="presParOf" srcId="{A7D19975-5961-4D85-ABB8-213FCBEA1549}" destId="{8D25F3A3-453F-4033-B81F-E4E06A55CE53}" srcOrd="10" destOrd="0" presId="urn:microsoft.com/office/officeart/2005/8/layout/vList2"/>
    <dgm:cxn modelId="{127B9F9C-F975-422B-9BA7-8A75D4D87DB4}" type="presParOf" srcId="{A7D19975-5961-4D85-ABB8-213FCBEA1549}" destId="{492FADB9-F343-4425-8FB5-3B71064F1232}" srcOrd="11" destOrd="0" presId="urn:microsoft.com/office/officeart/2005/8/layout/vList2"/>
    <dgm:cxn modelId="{A2C1FE87-86E7-4444-B984-DD5C0B97A48C}" type="presParOf" srcId="{A7D19975-5961-4D85-ABB8-213FCBEA1549}" destId="{F2A3E6FA-1DD5-4FCF-A620-FECA20B3E630}"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0E844BF-D15B-4386-9785-54D84130A014}"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034FE352-B35E-4F07-B8F9-703DF926445A}">
      <dgm:prSet/>
      <dgm:spPr/>
      <dgm:t>
        <a:bodyPr/>
        <a:lstStyle/>
        <a:p>
          <a:r>
            <a:rPr lang="en-US" b="1" i="1" dirty="0"/>
            <a:t>Emphasis 2:   One Last Mockery of the Prosecution’s Case</a:t>
          </a:r>
          <a:endParaRPr lang="en-US" dirty="0"/>
        </a:p>
      </dgm:t>
    </dgm:pt>
    <dgm:pt modelId="{904D5F74-ED83-4A23-8555-0E6E09293A71}" type="parTrans" cxnId="{71D0854B-9B7A-4D31-A66A-E50B4261BA13}">
      <dgm:prSet/>
      <dgm:spPr/>
      <dgm:t>
        <a:bodyPr/>
        <a:lstStyle/>
        <a:p>
          <a:endParaRPr lang="en-US"/>
        </a:p>
      </dgm:t>
    </dgm:pt>
    <dgm:pt modelId="{229E120E-6856-446E-BBF3-409568DCD9EC}" type="sibTrans" cxnId="{71D0854B-9B7A-4D31-A66A-E50B4261BA13}">
      <dgm:prSet/>
      <dgm:spPr/>
      <dgm:t>
        <a:bodyPr/>
        <a:lstStyle/>
        <a:p>
          <a:endParaRPr lang="en-US"/>
        </a:p>
      </dgm:t>
    </dgm:pt>
    <dgm:pt modelId="{2FC2E8BC-7589-4FB2-9E84-82994B942FB4}">
      <dgm:prSet/>
      <dgm:spPr/>
      <dgm:t>
        <a:bodyPr/>
        <a:lstStyle/>
        <a:p>
          <a:r>
            <a:rPr lang="en-US" b="1" i="1" dirty="0"/>
            <a:t>Job had made a proclamation of his oath of innocence and now he wanted to give out a final barrage on his prosecutors before he rested his defense. He stated “that mine adversary had written a book … surely I would take it upon my shoulder, and bind it as a crown to me” (Job 31:35-36)  Job mocked even the idea that there could be a valid indictment against him.</a:t>
          </a:r>
          <a:endParaRPr lang="en-US" dirty="0"/>
        </a:p>
      </dgm:t>
    </dgm:pt>
    <dgm:pt modelId="{ADC5FAA6-2156-4E43-A300-7A9FB67DE10B}" type="parTrans" cxnId="{75684DF2-8420-44E6-AC6D-C4CB6391F9B1}">
      <dgm:prSet/>
      <dgm:spPr/>
      <dgm:t>
        <a:bodyPr/>
        <a:lstStyle/>
        <a:p>
          <a:endParaRPr lang="en-US"/>
        </a:p>
      </dgm:t>
    </dgm:pt>
    <dgm:pt modelId="{370D06CE-C2A4-44F0-BC2D-6F648E6F4D5B}" type="sibTrans" cxnId="{75684DF2-8420-44E6-AC6D-C4CB6391F9B1}">
      <dgm:prSet/>
      <dgm:spPr/>
      <dgm:t>
        <a:bodyPr/>
        <a:lstStyle/>
        <a:p>
          <a:endParaRPr lang="en-US"/>
        </a:p>
      </dgm:t>
    </dgm:pt>
    <dgm:pt modelId="{A9362C1E-D065-4A3D-9D93-CEFCCA097DD0}" type="pres">
      <dgm:prSet presAssocID="{30E844BF-D15B-4386-9785-54D84130A014}" presName="hierChild1" presStyleCnt="0">
        <dgm:presLayoutVars>
          <dgm:chPref val="1"/>
          <dgm:dir/>
          <dgm:animOne val="branch"/>
          <dgm:animLvl val="lvl"/>
          <dgm:resizeHandles/>
        </dgm:presLayoutVars>
      </dgm:prSet>
      <dgm:spPr/>
    </dgm:pt>
    <dgm:pt modelId="{C47BE068-3E8B-4691-BC91-B56E6155090F}" type="pres">
      <dgm:prSet presAssocID="{034FE352-B35E-4F07-B8F9-703DF926445A}" presName="hierRoot1" presStyleCnt="0"/>
      <dgm:spPr/>
    </dgm:pt>
    <dgm:pt modelId="{7493977A-EEE4-4E81-928C-C5B8E38D9C81}" type="pres">
      <dgm:prSet presAssocID="{034FE352-B35E-4F07-B8F9-703DF926445A}" presName="composite" presStyleCnt="0"/>
      <dgm:spPr/>
    </dgm:pt>
    <dgm:pt modelId="{EA4FABCF-51E1-4368-A2ED-FE5E24C0B9C7}" type="pres">
      <dgm:prSet presAssocID="{034FE352-B35E-4F07-B8F9-703DF926445A}" presName="background" presStyleLbl="node0" presStyleIdx="0" presStyleCnt="2"/>
      <dgm:spPr/>
    </dgm:pt>
    <dgm:pt modelId="{66E32BF4-E1BD-4F43-931C-FA761CC5BE49}" type="pres">
      <dgm:prSet presAssocID="{034FE352-B35E-4F07-B8F9-703DF926445A}" presName="text" presStyleLbl="fgAcc0" presStyleIdx="0" presStyleCnt="2">
        <dgm:presLayoutVars>
          <dgm:chPref val="3"/>
        </dgm:presLayoutVars>
      </dgm:prSet>
      <dgm:spPr/>
    </dgm:pt>
    <dgm:pt modelId="{4986793D-0342-41E0-AFDB-08DA31F94641}" type="pres">
      <dgm:prSet presAssocID="{034FE352-B35E-4F07-B8F9-703DF926445A}" presName="hierChild2" presStyleCnt="0"/>
      <dgm:spPr/>
    </dgm:pt>
    <dgm:pt modelId="{543C25D6-23CC-430C-9000-383A1F57C5FA}" type="pres">
      <dgm:prSet presAssocID="{2FC2E8BC-7589-4FB2-9E84-82994B942FB4}" presName="hierRoot1" presStyleCnt="0"/>
      <dgm:spPr/>
    </dgm:pt>
    <dgm:pt modelId="{19B998D6-4897-4BDA-8DCA-63FEE1E56CC7}" type="pres">
      <dgm:prSet presAssocID="{2FC2E8BC-7589-4FB2-9E84-82994B942FB4}" presName="composite" presStyleCnt="0"/>
      <dgm:spPr/>
    </dgm:pt>
    <dgm:pt modelId="{7657D6C2-CC33-4615-89E4-9D44D4FF79C3}" type="pres">
      <dgm:prSet presAssocID="{2FC2E8BC-7589-4FB2-9E84-82994B942FB4}" presName="background" presStyleLbl="node0" presStyleIdx="1" presStyleCnt="2"/>
      <dgm:spPr/>
    </dgm:pt>
    <dgm:pt modelId="{47CB28C3-9A23-4A6E-900C-F555F906FC32}" type="pres">
      <dgm:prSet presAssocID="{2FC2E8BC-7589-4FB2-9E84-82994B942FB4}" presName="text" presStyleLbl="fgAcc0" presStyleIdx="1" presStyleCnt="2">
        <dgm:presLayoutVars>
          <dgm:chPref val="3"/>
        </dgm:presLayoutVars>
      </dgm:prSet>
      <dgm:spPr/>
    </dgm:pt>
    <dgm:pt modelId="{9A36C26E-B458-492F-B369-11AFB81A3E05}" type="pres">
      <dgm:prSet presAssocID="{2FC2E8BC-7589-4FB2-9E84-82994B942FB4}" presName="hierChild2" presStyleCnt="0"/>
      <dgm:spPr/>
    </dgm:pt>
  </dgm:ptLst>
  <dgm:cxnLst>
    <dgm:cxn modelId="{503B3B36-6252-488B-925F-5909B8BCB01F}" type="presOf" srcId="{034FE352-B35E-4F07-B8F9-703DF926445A}" destId="{66E32BF4-E1BD-4F43-931C-FA761CC5BE49}" srcOrd="0" destOrd="0" presId="urn:microsoft.com/office/officeart/2005/8/layout/hierarchy1"/>
    <dgm:cxn modelId="{71D0854B-9B7A-4D31-A66A-E50B4261BA13}" srcId="{30E844BF-D15B-4386-9785-54D84130A014}" destId="{034FE352-B35E-4F07-B8F9-703DF926445A}" srcOrd="0" destOrd="0" parTransId="{904D5F74-ED83-4A23-8555-0E6E09293A71}" sibTransId="{229E120E-6856-446E-BBF3-409568DCD9EC}"/>
    <dgm:cxn modelId="{0DE90A84-E2BA-415C-B31C-9C66404E7384}" type="presOf" srcId="{30E844BF-D15B-4386-9785-54D84130A014}" destId="{A9362C1E-D065-4A3D-9D93-CEFCCA097DD0}" srcOrd="0" destOrd="0" presId="urn:microsoft.com/office/officeart/2005/8/layout/hierarchy1"/>
    <dgm:cxn modelId="{D216EFC0-4D83-4484-965C-FEE8BAC4A810}" type="presOf" srcId="{2FC2E8BC-7589-4FB2-9E84-82994B942FB4}" destId="{47CB28C3-9A23-4A6E-900C-F555F906FC32}" srcOrd="0" destOrd="0" presId="urn:microsoft.com/office/officeart/2005/8/layout/hierarchy1"/>
    <dgm:cxn modelId="{75684DF2-8420-44E6-AC6D-C4CB6391F9B1}" srcId="{30E844BF-D15B-4386-9785-54D84130A014}" destId="{2FC2E8BC-7589-4FB2-9E84-82994B942FB4}" srcOrd="1" destOrd="0" parTransId="{ADC5FAA6-2156-4E43-A300-7A9FB67DE10B}" sibTransId="{370D06CE-C2A4-44F0-BC2D-6F648E6F4D5B}"/>
    <dgm:cxn modelId="{38AD9DAF-757C-4F7F-BA60-0AF95737C748}" type="presParOf" srcId="{A9362C1E-D065-4A3D-9D93-CEFCCA097DD0}" destId="{C47BE068-3E8B-4691-BC91-B56E6155090F}" srcOrd="0" destOrd="0" presId="urn:microsoft.com/office/officeart/2005/8/layout/hierarchy1"/>
    <dgm:cxn modelId="{5ADFE27F-6DED-4A45-8C8E-64BD4DAD58F1}" type="presParOf" srcId="{C47BE068-3E8B-4691-BC91-B56E6155090F}" destId="{7493977A-EEE4-4E81-928C-C5B8E38D9C81}" srcOrd="0" destOrd="0" presId="urn:microsoft.com/office/officeart/2005/8/layout/hierarchy1"/>
    <dgm:cxn modelId="{953A30EB-2A67-4750-86F2-618FB29FA8DE}" type="presParOf" srcId="{7493977A-EEE4-4E81-928C-C5B8E38D9C81}" destId="{EA4FABCF-51E1-4368-A2ED-FE5E24C0B9C7}" srcOrd="0" destOrd="0" presId="urn:microsoft.com/office/officeart/2005/8/layout/hierarchy1"/>
    <dgm:cxn modelId="{BAA51197-0A7E-4F4A-AD20-7284A83C3413}" type="presParOf" srcId="{7493977A-EEE4-4E81-928C-C5B8E38D9C81}" destId="{66E32BF4-E1BD-4F43-931C-FA761CC5BE49}" srcOrd="1" destOrd="0" presId="urn:microsoft.com/office/officeart/2005/8/layout/hierarchy1"/>
    <dgm:cxn modelId="{8593551A-B0CC-4C7D-88B8-21C65DAD5C39}" type="presParOf" srcId="{C47BE068-3E8B-4691-BC91-B56E6155090F}" destId="{4986793D-0342-41E0-AFDB-08DA31F94641}" srcOrd="1" destOrd="0" presId="urn:microsoft.com/office/officeart/2005/8/layout/hierarchy1"/>
    <dgm:cxn modelId="{96557624-AD75-4BAF-B039-11F2A1681D6D}" type="presParOf" srcId="{A9362C1E-D065-4A3D-9D93-CEFCCA097DD0}" destId="{543C25D6-23CC-430C-9000-383A1F57C5FA}" srcOrd="1" destOrd="0" presId="urn:microsoft.com/office/officeart/2005/8/layout/hierarchy1"/>
    <dgm:cxn modelId="{2AD6CFCA-9663-476C-89AB-1528FE907836}" type="presParOf" srcId="{543C25D6-23CC-430C-9000-383A1F57C5FA}" destId="{19B998D6-4897-4BDA-8DCA-63FEE1E56CC7}" srcOrd="0" destOrd="0" presId="urn:microsoft.com/office/officeart/2005/8/layout/hierarchy1"/>
    <dgm:cxn modelId="{046AFA4C-D198-46F0-8311-56715FB54477}" type="presParOf" srcId="{19B998D6-4897-4BDA-8DCA-63FEE1E56CC7}" destId="{7657D6C2-CC33-4615-89E4-9D44D4FF79C3}" srcOrd="0" destOrd="0" presId="urn:microsoft.com/office/officeart/2005/8/layout/hierarchy1"/>
    <dgm:cxn modelId="{930DD2ED-D5F5-435E-ADF2-A067B6A34661}" type="presParOf" srcId="{19B998D6-4897-4BDA-8DCA-63FEE1E56CC7}" destId="{47CB28C3-9A23-4A6E-900C-F555F906FC32}" srcOrd="1" destOrd="0" presId="urn:microsoft.com/office/officeart/2005/8/layout/hierarchy1"/>
    <dgm:cxn modelId="{1C3DC19C-0D07-449D-BD7B-A4699972FF67}" type="presParOf" srcId="{543C25D6-23CC-430C-9000-383A1F57C5FA}" destId="{9A36C26E-B458-492F-B369-11AFB81A3E0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9CABEE-966B-457A-AC67-EDD0F657FB72}"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9BAD3EF9-1DC3-42EB-AC77-5CDF9F7B591E}">
      <dgm:prSet/>
      <dgm:spPr/>
      <dgm:t>
        <a:bodyPr/>
        <a:lstStyle/>
        <a:p>
          <a:r>
            <a:rPr lang="en-US" dirty="0"/>
            <a:t>Emphasis 3:  The Taint of Self-Righteousness</a:t>
          </a:r>
        </a:p>
      </dgm:t>
    </dgm:pt>
    <dgm:pt modelId="{7E96DEC9-2478-481C-95FE-4AAED99C0701}" type="parTrans" cxnId="{9EAA9C6C-D4E4-45C0-BA5D-681EB2639C51}">
      <dgm:prSet/>
      <dgm:spPr/>
      <dgm:t>
        <a:bodyPr/>
        <a:lstStyle/>
        <a:p>
          <a:endParaRPr lang="en-US"/>
        </a:p>
      </dgm:t>
    </dgm:pt>
    <dgm:pt modelId="{E34E5DEB-F5F6-4E2A-9430-30AF5FE75193}" type="sibTrans" cxnId="{9EAA9C6C-D4E4-45C0-BA5D-681EB2639C51}">
      <dgm:prSet/>
      <dgm:spPr/>
      <dgm:t>
        <a:bodyPr/>
        <a:lstStyle/>
        <a:p>
          <a:endParaRPr lang="en-US"/>
        </a:p>
      </dgm:t>
    </dgm:pt>
    <dgm:pt modelId="{0B0969CB-C663-4407-8CDF-7440D344955A}">
      <dgm:prSet/>
      <dgm:spPr/>
      <dgm:t>
        <a:bodyPr/>
        <a:lstStyle/>
        <a:p>
          <a:r>
            <a:rPr lang="en-US" dirty="0"/>
            <a:t>Job presented all of this as his final comeback against his friends that had accused him of sin.  </a:t>
          </a:r>
        </a:p>
      </dgm:t>
    </dgm:pt>
    <dgm:pt modelId="{913AC2F6-C8E3-4032-A0B7-A0F2B42AEA44}" type="parTrans" cxnId="{2DFCF565-0C50-4208-A17C-7B7865346E23}">
      <dgm:prSet/>
      <dgm:spPr/>
      <dgm:t>
        <a:bodyPr/>
        <a:lstStyle/>
        <a:p>
          <a:endParaRPr lang="en-US"/>
        </a:p>
      </dgm:t>
    </dgm:pt>
    <dgm:pt modelId="{034BB5AA-66B1-404B-BB8F-D7F7923AC0FC}" type="sibTrans" cxnId="{2DFCF565-0C50-4208-A17C-7B7865346E23}">
      <dgm:prSet/>
      <dgm:spPr/>
      <dgm:t>
        <a:bodyPr/>
        <a:lstStyle/>
        <a:p>
          <a:endParaRPr lang="en-US"/>
        </a:p>
      </dgm:t>
    </dgm:pt>
    <dgm:pt modelId="{9997CC02-4BD0-4414-9E1F-71C00E212148}">
      <dgm:prSet/>
      <dgm:spPr/>
      <dgm:t>
        <a:bodyPr/>
        <a:lstStyle/>
        <a:p>
          <a:r>
            <a:rPr lang="en-US" dirty="0"/>
            <a:t>He also considered this as his closing argument against God. </a:t>
          </a:r>
        </a:p>
      </dgm:t>
    </dgm:pt>
    <dgm:pt modelId="{0066BC00-6008-4CC4-80E6-01AE18883EA6}" type="parTrans" cxnId="{39005866-B009-4CFA-82D4-3057825C6BA7}">
      <dgm:prSet/>
      <dgm:spPr/>
      <dgm:t>
        <a:bodyPr/>
        <a:lstStyle/>
        <a:p>
          <a:endParaRPr lang="en-US"/>
        </a:p>
      </dgm:t>
    </dgm:pt>
    <dgm:pt modelId="{29EFB141-CF3D-42D4-83F7-179AED12D613}" type="sibTrans" cxnId="{39005866-B009-4CFA-82D4-3057825C6BA7}">
      <dgm:prSet/>
      <dgm:spPr/>
      <dgm:t>
        <a:bodyPr/>
        <a:lstStyle/>
        <a:p>
          <a:endParaRPr lang="en-US"/>
        </a:p>
      </dgm:t>
    </dgm:pt>
    <dgm:pt modelId="{38FE97FE-40CB-49B2-93D9-E73B7A83DF05}">
      <dgm:prSet/>
      <dgm:spPr/>
      <dgm:t>
        <a:bodyPr/>
        <a:lstStyle/>
        <a:p>
          <a:r>
            <a:rPr lang="en-US" dirty="0"/>
            <a:t>Since his friends had no clear cut evidence against him his oath would win out.</a:t>
          </a:r>
        </a:p>
      </dgm:t>
    </dgm:pt>
    <dgm:pt modelId="{D7759A50-D5D6-4C1C-888F-A5FAF4039DBB}" type="parTrans" cxnId="{97977C1E-D571-414F-BBCC-CF8D142D7810}">
      <dgm:prSet/>
      <dgm:spPr/>
      <dgm:t>
        <a:bodyPr/>
        <a:lstStyle/>
        <a:p>
          <a:endParaRPr lang="en-US"/>
        </a:p>
      </dgm:t>
    </dgm:pt>
    <dgm:pt modelId="{F31293AB-0368-4E9B-82A6-25C7076B416B}" type="sibTrans" cxnId="{97977C1E-D571-414F-BBCC-CF8D142D7810}">
      <dgm:prSet/>
      <dgm:spPr/>
      <dgm:t>
        <a:bodyPr/>
        <a:lstStyle/>
        <a:p>
          <a:endParaRPr lang="en-US"/>
        </a:p>
      </dgm:t>
    </dgm:pt>
    <dgm:pt modelId="{D65996C0-DB08-4960-B935-713143DF5269}">
      <dgm:prSet/>
      <dgm:spPr/>
      <dgm:t>
        <a:bodyPr/>
        <a:lstStyle/>
        <a:p>
          <a:r>
            <a:rPr lang="en-US" dirty="0"/>
            <a:t>However, Job did not win against God. </a:t>
          </a:r>
        </a:p>
      </dgm:t>
    </dgm:pt>
    <dgm:pt modelId="{B009BD25-5450-40D7-9917-B697C9941ABA}" type="parTrans" cxnId="{B702641E-0D15-4390-979A-50E6BF9E1198}">
      <dgm:prSet/>
      <dgm:spPr/>
      <dgm:t>
        <a:bodyPr/>
        <a:lstStyle/>
        <a:p>
          <a:endParaRPr lang="en-US"/>
        </a:p>
      </dgm:t>
    </dgm:pt>
    <dgm:pt modelId="{01FC9557-B599-4CC2-BF03-C055ED43AC82}" type="sibTrans" cxnId="{B702641E-0D15-4390-979A-50E6BF9E1198}">
      <dgm:prSet/>
      <dgm:spPr/>
      <dgm:t>
        <a:bodyPr/>
        <a:lstStyle/>
        <a:p>
          <a:endParaRPr lang="en-US"/>
        </a:p>
      </dgm:t>
    </dgm:pt>
    <dgm:pt modelId="{E6E7914B-A2ED-480E-8107-64BE27E12BD3}" type="pres">
      <dgm:prSet presAssocID="{BF9CABEE-966B-457A-AC67-EDD0F657FB72}" presName="vert0" presStyleCnt="0">
        <dgm:presLayoutVars>
          <dgm:dir/>
          <dgm:animOne val="branch"/>
          <dgm:animLvl val="lvl"/>
        </dgm:presLayoutVars>
      </dgm:prSet>
      <dgm:spPr/>
    </dgm:pt>
    <dgm:pt modelId="{6B691D5C-19EA-432E-AEBD-EDE83E11F40E}" type="pres">
      <dgm:prSet presAssocID="{9BAD3EF9-1DC3-42EB-AC77-5CDF9F7B591E}" presName="thickLine" presStyleLbl="alignNode1" presStyleIdx="0" presStyleCnt="5"/>
      <dgm:spPr/>
    </dgm:pt>
    <dgm:pt modelId="{902CD63C-3745-4DDD-BE56-205FAF2ECE41}" type="pres">
      <dgm:prSet presAssocID="{9BAD3EF9-1DC3-42EB-AC77-5CDF9F7B591E}" presName="horz1" presStyleCnt="0"/>
      <dgm:spPr/>
    </dgm:pt>
    <dgm:pt modelId="{042BD5EB-B6E7-4627-BF24-5A9D4D9401EC}" type="pres">
      <dgm:prSet presAssocID="{9BAD3EF9-1DC3-42EB-AC77-5CDF9F7B591E}" presName="tx1" presStyleLbl="revTx" presStyleIdx="0" presStyleCnt="5"/>
      <dgm:spPr/>
    </dgm:pt>
    <dgm:pt modelId="{A498411A-9B06-4CFB-942F-C5378604FA28}" type="pres">
      <dgm:prSet presAssocID="{9BAD3EF9-1DC3-42EB-AC77-5CDF9F7B591E}" presName="vert1" presStyleCnt="0"/>
      <dgm:spPr/>
    </dgm:pt>
    <dgm:pt modelId="{3ADF47FD-6C7D-4DAB-B0C5-9182D91AE3C9}" type="pres">
      <dgm:prSet presAssocID="{0B0969CB-C663-4407-8CDF-7440D344955A}" presName="thickLine" presStyleLbl="alignNode1" presStyleIdx="1" presStyleCnt="5"/>
      <dgm:spPr/>
    </dgm:pt>
    <dgm:pt modelId="{9E18E3D3-6A9E-441F-8FCF-2C810A9937AF}" type="pres">
      <dgm:prSet presAssocID="{0B0969CB-C663-4407-8CDF-7440D344955A}" presName="horz1" presStyleCnt="0"/>
      <dgm:spPr/>
    </dgm:pt>
    <dgm:pt modelId="{A5A7FFEC-A707-4855-B674-94F8D034027F}" type="pres">
      <dgm:prSet presAssocID="{0B0969CB-C663-4407-8CDF-7440D344955A}" presName="tx1" presStyleLbl="revTx" presStyleIdx="1" presStyleCnt="5"/>
      <dgm:spPr/>
    </dgm:pt>
    <dgm:pt modelId="{07C04965-397E-4228-968B-BBE9C70C30B1}" type="pres">
      <dgm:prSet presAssocID="{0B0969CB-C663-4407-8CDF-7440D344955A}" presName="vert1" presStyleCnt="0"/>
      <dgm:spPr/>
    </dgm:pt>
    <dgm:pt modelId="{464B1AA3-7055-4E17-850C-DBD77D9E0760}" type="pres">
      <dgm:prSet presAssocID="{9997CC02-4BD0-4414-9E1F-71C00E212148}" presName="thickLine" presStyleLbl="alignNode1" presStyleIdx="2" presStyleCnt="5"/>
      <dgm:spPr/>
    </dgm:pt>
    <dgm:pt modelId="{43AF7464-B38E-454F-BF68-8E5A77A50BAF}" type="pres">
      <dgm:prSet presAssocID="{9997CC02-4BD0-4414-9E1F-71C00E212148}" presName="horz1" presStyleCnt="0"/>
      <dgm:spPr/>
    </dgm:pt>
    <dgm:pt modelId="{96F431B8-17F5-4997-9FE3-CA795414D1BE}" type="pres">
      <dgm:prSet presAssocID="{9997CC02-4BD0-4414-9E1F-71C00E212148}" presName="tx1" presStyleLbl="revTx" presStyleIdx="2" presStyleCnt="5"/>
      <dgm:spPr/>
    </dgm:pt>
    <dgm:pt modelId="{B86DBE2D-A826-4F63-9165-198DD8754A70}" type="pres">
      <dgm:prSet presAssocID="{9997CC02-4BD0-4414-9E1F-71C00E212148}" presName="vert1" presStyleCnt="0"/>
      <dgm:spPr/>
    </dgm:pt>
    <dgm:pt modelId="{12219B6D-4BAB-4D58-9648-A6F9DA1BC22E}" type="pres">
      <dgm:prSet presAssocID="{38FE97FE-40CB-49B2-93D9-E73B7A83DF05}" presName="thickLine" presStyleLbl="alignNode1" presStyleIdx="3" presStyleCnt="5"/>
      <dgm:spPr/>
    </dgm:pt>
    <dgm:pt modelId="{30731715-3EF3-4AA5-BE4B-51891804005E}" type="pres">
      <dgm:prSet presAssocID="{38FE97FE-40CB-49B2-93D9-E73B7A83DF05}" presName="horz1" presStyleCnt="0"/>
      <dgm:spPr/>
    </dgm:pt>
    <dgm:pt modelId="{8B462223-D27E-474C-8142-B696DDA6D245}" type="pres">
      <dgm:prSet presAssocID="{38FE97FE-40CB-49B2-93D9-E73B7A83DF05}" presName="tx1" presStyleLbl="revTx" presStyleIdx="3" presStyleCnt="5"/>
      <dgm:spPr/>
    </dgm:pt>
    <dgm:pt modelId="{B1949DFE-CBA9-4DA3-BE41-4D79BA97844D}" type="pres">
      <dgm:prSet presAssocID="{38FE97FE-40CB-49B2-93D9-E73B7A83DF05}" presName="vert1" presStyleCnt="0"/>
      <dgm:spPr/>
    </dgm:pt>
    <dgm:pt modelId="{E400C322-05C0-4934-8B5E-D84EA33BE931}" type="pres">
      <dgm:prSet presAssocID="{D65996C0-DB08-4960-B935-713143DF5269}" presName="thickLine" presStyleLbl="alignNode1" presStyleIdx="4" presStyleCnt="5"/>
      <dgm:spPr/>
    </dgm:pt>
    <dgm:pt modelId="{31CAEE17-BEE5-4E00-B4F6-A9FA7476111A}" type="pres">
      <dgm:prSet presAssocID="{D65996C0-DB08-4960-B935-713143DF5269}" presName="horz1" presStyleCnt="0"/>
      <dgm:spPr/>
    </dgm:pt>
    <dgm:pt modelId="{512C9EAB-A224-4A57-B8FE-2C73B643CB3D}" type="pres">
      <dgm:prSet presAssocID="{D65996C0-DB08-4960-B935-713143DF5269}" presName="tx1" presStyleLbl="revTx" presStyleIdx="4" presStyleCnt="5"/>
      <dgm:spPr/>
    </dgm:pt>
    <dgm:pt modelId="{7A73E172-0F5F-44EB-A4A4-3A148724020D}" type="pres">
      <dgm:prSet presAssocID="{D65996C0-DB08-4960-B935-713143DF5269}" presName="vert1" presStyleCnt="0"/>
      <dgm:spPr/>
    </dgm:pt>
  </dgm:ptLst>
  <dgm:cxnLst>
    <dgm:cxn modelId="{B702641E-0D15-4390-979A-50E6BF9E1198}" srcId="{BF9CABEE-966B-457A-AC67-EDD0F657FB72}" destId="{D65996C0-DB08-4960-B935-713143DF5269}" srcOrd="4" destOrd="0" parTransId="{B009BD25-5450-40D7-9917-B697C9941ABA}" sibTransId="{01FC9557-B599-4CC2-BF03-C055ED43AC82}"/>
    <dgm:cxn modelId="{97977C1E-D571-414F-BBCC-CF8D142D7810}" srcId="{BF9CABEE-966B-457A-AC67-EDD0F657FB72}" destId="{38FE97FE-40CB-49B2-93D9-E73B7A83DF05}" srcOrd="3" destOrd="0" parTransId="{D7759A50-D5D6-4C1C-888F-A5FAF4039DBB}" sibTransId="{F31293AB-0368-4E9B-82A6-25C7076B416B}"/>
    <dgm:cxn modelId="{2734755D-C42B-40EC-9EA0-7FD657A643EC}" type="presOf" srcId="{9997CC02-4BD0-4414-9E1F-71C00E212148}" destId="{96F431B8-17F5-4997-9FE3-CA795414D1BE}" srcOrd="0" destOrd="0" presId="urn:microsoft.com/office/officeart/2008/layout/LinedList"/>
    <dgm:cxn modelId="{2DFCF565-0C50-4208-A17C-7B7865346E23}" srcId="{BF9CABEE-966B-457A-AC67-EDD0F657FB72}" destId="{0B0969CB-C663-4407-8CDF-7440D344955A}" srcOrd="1" destOrd="0" parTransId="{913AC2F6-C8E3-4032-A0B7-A0F2B42AEA44}" sibTransId="{034BB5AA-66B1-404B-BB8F-D7F7923AC0FC}"/>
    <dgm:cxn modelId="{39005866-B009-4CFA-82D4-3057825C6BA7}" srcId="{BF9CABEE-966B-457A-AC67-EDD0F657FB72}" destId="{9997CC02-4BD0-4414-9E1F-71C00E212148}" srcOrd="2" destOrd="0" parTransId="{0066BC00-6008-4CC4-80E6-01AE18883EA6}" sibTransId="{29EFB141-CF3D-42D4-83F7-179AED12D613}"/>
    <dgm:cxn modelId="{9EAA9C6C-D4E4-45C0-BA5D-681EB2639C51}" srcId="{BF9CABEE-966B-457A-AC67-EDD0F657FB72}" destId="{9BAD3EF9-1DC3-42EB-AC77-5CDF9F7B591E}" srcOrd="0" destOrd="0" parTransId="{7E96DEC9-2478-481C-95FE-4AAED99C0701}" sibTransId="{E34E5DEB-F5F6-4E2A-9430-30AF5FE75193}"/>
    <dgm:cxn modelId="{41E96176-A1CB-4ECB-9068-C59D1D234E54}" type="presOf" srcId="{D65996C0-DB08-4960-B935-713143DF5269}" destId="{512C9EAB-A224-4A57-B8FE-2C73B643CB3D}" srcOrd="0" destOrd="0" presId="urn:microsoft.com/office/officeart/2008/layout/LinedList"/>
    <dgm:cxn modelId="{5AC6347E-7C93-4D24-A38F-147B6E7E02EA}" type="presOf" srcId="{BF9CABEE-966B-457A-AC67-EDD0F657FB72}" destId="{E6E7914B-A2ED-480E-8107-64BE27E12BD3}" srcOrd="0" destOrd="0" presId="urn:microsoft.com/office/officeart/2008/layout/LinedList"/>
    <dgm:cxn modelId="{3D8A5E96-7F69-452D-83C0-C0F60CC77FB3}" type="presOf" srcId="{0B0969CB-C663-4407-8CDF-7440D344955A}" destId="{A5A7FFEC-A707-4855-B674-94F8D034027F}" srcOrd="0" destOrd="0" presId="urn:microsoft.com/office/officeart/2008/layout/LinedList"/>
    <dgm:cxn modelId="{FE73C8C2-A46C-40B3-A506-A7B717F03A21}" type="presOf" srcId="{38FE97FE-40CB-49B2-93D9-E73B7A83DF05}" destId="{8B462223-D27E-474C-8142-B696DDA6D245}" srcOrd="0" destOrd="0" presId="urn:microsoft.com/office/officeart/2008/layout/LinedList"/>
    <dgm:cxn modelId="{362A38CE-1727-4D3B-8B63-02B0326BD11B}" type="presOf" srcId="{9BAD3EF9-1DC3-42EB-AC77-5CDF9F7B591E}" destId="{042BD5EB-B6E7-4627-BF24-5A9D4D9401EC}" srcOrd="0" destOrd="0" presId="urn:microsoft.com/office/officeart/2008/layout/LinedList"/>
    <dgm:cxn modelId="{099171D0-60A2-4135-B440-A623CF2890C3}" type="presParOf" srcId="{E6E7914B-A2ED-480E-8107-64BE27E12BD3}" destId="{6B691D5C-19EA-432E-AEBD-EDE83E11F40E}" srcOrd="0" destOrd="0" presId="urn:microsoft.com/office/officeart/2008/layout/LinedList"/>
    <dgm:cxn modelId="{4464E6B7-FA89-4726-9BA1-8BEBF7D8DEE0}" type="presParOf" srcId="{E6E7914B-A2ED-480E-8107-64BE27E12BD3}" destId="{902CD63C-3745-4DDD-BE56-205FAF2ECE41}" srcOrd="1" destOrd="0" presId="urn:microsoft.com/office/officeart/2008/layout/LinedList"/>
    <dgm:cxn modelId="{338DE0C2-597C-48DA-A3F2-BFACAF483DB6}" type="presParOf" srcId="{902CD63C-3745-4DDD-BE56-205FAF2ECE41}" destId="{042BD5EB-B6E7-4627-BF24-5A9D4D9401EC}" srcOrd="0" destOrd="0" presId="urn:microsoft.com/office/officeart/2008/layout/LinedList"/>
    <dgm:cxn modelId="{08E20B04-8557-452E-9F7A-D8CF59B39CEC}" type="presParOf" srcId="{902CD63C-3745-4DDD-BE56-205FAF2ECE41}" destId="{A498411A-9B06-4CFB-942F-C5378604FA28}" srcOrd="1" destOrd="0" presId="urn:microsoft.com/office/officeart/2008/layout/LinedList"/>
    <dgm:cxn modelId="{0A5A08D8-3537-4A03-BD6A-4F1A9B27A3A1}" type="presParOf" srcId="{E6E7914B-A2ED-480E-8107-64BE27E12BD3}" destId="{3ADF47FD-6C7D-4DAB-B0C5-9182D91AE3C9}" srcOrd="2" destOrd="0" presId="urn:microsoft.com/office/officeart/2008/layout/LinedList"/>
    <dgm:cxn modelId="{919BEA1A-F5B9-4300-A934-570EE95E5A8D}" type="presParOf" srcId="{E6E7914B-A2ED-480E-8107-64BE27E12BD3}" destId="{9E18E3D3-6A9E-441F-8FCF-2C810A9937AF}" srcOrd="3" destOrd="0" presId="urn:microsoft.com/office/officeart/2008/layout/LinedList"/>
    <dgm:cxn modelId="{BABBD200-C4E1-4989-9B72-4DB429607ABB}" type="presParOf" srcId="{9E18E3D3-6A9E-441F-8FCF-2C810A9937AF}" destId="{A5A7FFEC-A707-4855-B674-94F8D034027F}" srcOrd="0" destOrd="0" presId="urn:microsoft.com/office/officeart/2008/layout/LinedList"/>
    <dgm:cxn modelId="{526218B4-2EA3-4BBD-B1A9-584D693E745A}" type="presParOf" srcId="{9E18E3D3-6A9E-441F-8FCF-2C810A9937AF}" destId="{07C04965-397E-4228-968B-BBE9C70C30B1}" srcOrd="1" destOrd="0" presId="urn:microsoft.com/office/officeart/2008/layout/LinedList"/>
    <dgm:cxn modelId="{428591F3-C52C-4A14-914A-59497B053D52}" type="presParOf" srcId="{E6E7914B-A2ED-480E-8107-64BE27E12BD3}" destId="{464B1AA3-7055-4E17-850C-DBD77D9E0760}" srcOrd="4" destOrd="0" presId="urn:microsoft.com/office/officeart/2008/layout/LinedList"/>
    <dgm:cxn modelId="{7D37BB64-C773-4A9E-A1B4-7F06BFD93522}" type="presParOf" srcId="{E6E7914B-A2ED-480E-8107-64BE27E12BD3}" destId="{43AF7464-B38E-454F-BF68-8E5A77A50BAF}" srcOrd="5" destOrd="0" presId="urn:microsoft.com/office/officeart/2008/layout/LinedList"/>
    <dgm:cxn modelId="{2187EECC-C75C-4050-8915-8D586B11024E}" type="presParOf" srcId="{43AF7464-B38E-454F-BF68-8E5A77A50BAF}" destId="{96F431B8-17F5-4997-9FE3-CA795414D1BE}" srcOrd="0" destOrd="0" presId="urn:microsoft.com/office/officeart/2008/layout/LinedList"/>
    <dgm:cxn modelId="{66AC258D-2320-4B93-8031-C6A6D677FD90}" type="presParOf" srcId="{43AF7464-B38E-454F-BF68-8E5A77A50BAF}" destId="{B86DBE2D-A826-4F63-9165-198DD8754A70}" srcOrd="1" destOrd="0" presId="urn:microsoft.com/office/officeart/2008/layout/LinedList"/>
    <dgm:cxn modelId="{4AA8FB74-05F8-490A-A41C-9392DB18606B}" type="presParOf" srcId="{E6E7914B-A2ED-480E-8107-64BE27E12BD3}" destId="{12219B6D-4BAB-4D58-9648-A6F9DA1BC22E}" srcOrd="6" destOrd="0" presId="urn:microsoft.com/office/officeart/2008/layout/LinedList"/>
    <dgm:cxn modelId="{706825DA-E903-4A37-BF33-773D6B59C5A0}" type="presParOf" srcId="{E6E7914B-A2ED-480E-8107-64BE27E12BD3}" destId="{30731715-3EF3-4AA5-BE4B-51891804005E}" srcOrd="7" destOrd="0" presId="urn:microsoft.com/office/officeart/2008/layout/LinedList"/>
    <dgm:cxn modelId="{A63D3483-9094-4C06-BC98-63C68FD5832E}" type="presParOf" srcId="{30731715-3EF3-4AA5-BE4B-51891804005E}" destId="{8B462223-D27E-474C-8142-B696DDA6D245}" srcOrd="0" destOrd="0" presId="urn:microsoft.com/office/officeart/2008/layout/LinedList"/>
    <dgm:cxn modelId="{C7F90B22-791D-498C-B914-9977A4D2620A}" type="presParOf" srcId="{30731715-3EF3-4AA5-BE4B-51891804005E}" destId="{B1949DFE-CBA9-4DA3-BE41-4D79BA97844D}" srcOrd="1" destOrd="0" presId="urn:microsoft.com/office/officeart/2008/layout/LinedList"/>
    <dgm:cxn modelId="{FDB80C9A-70C5-482F-857A-AE32510F9ABF}" type="presParOf" srcId="{E6E7914B-A2ED-480E-8107-64BE27E12BD3}" destId="{E400C322-05C0-4934-8B5E-D84EA33BE931}" srcOrd="8" destOrd="0" presId="urn:microsoft.com/office/officeart/2008/layout/LinedList"/>
    <dgm:cxn modelId="{CFA89E8A-FD8C-4B99-BC51-F5BCF02AD5E2}" type="presParOf" srcId="{E6E7914B-A2ED-480E-8107-64BE27E12BD3}" destId="{31CAEE17-BEE5-4E00-B4F6-A9FA7476111A}" srcOrd="9" destOrd="0" presId="urn:microsoft.com/office/officeart/2008/layout/LinedList"/>
    <dgm:cxn modelId="{D3E5BC65-C874-4F1E-93AC-70D8C24D4C4A}" type="presParOf" srcId="{31CAEE17-BEE5-4E00-B4F6-A9FA7476111A}" destId="{512C9EAB-A224-4A57-B8FE-2C73B643CB3D}" srcOrd="0" destOrd="0" presId="urn:microsoft.com/office/officeart/2008/layout/LinedList"/>
    <dgm:cxn modelId="{EF290917-423F-4650-970B-14A049C8A579}" type="presParOf" srcId="{31CAEE17-BEE5-4E00-B4F6-A9FA7476111A}" destId="{7A73E172-0F5F-44EB-A4A4-3A148724020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B67E377-C557-4137-B561-496EA5552F3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1BB3A77-7CB6-46CE-8EB7-607D906456D6}">
      <dgm:prSet/>
      <dgm:spPr/>
      <dgm:t>
        <a:bodyPr/>
        <a:lstStyle/>
        <a:p>
          <a:pPr>
            <a:lnSpc>
              <a:spcPct val="100000"/>
            </a:lnSpc>
          </a:pPr>
          <a:r>
            <a:rPr lang="en-US" dirty="0"/>
            <a:t>The court image of plea and argument is pointless when you consider man and his maker.  Job may have been able to stand against his friends in this matter but he could never stand against God.  </a:t>
          </a:r>
        </a:p>
      </dgm:t>
    </dgm:pt>
    <dgm:pt modelId="{84FBA1A3-F309-4825-BE27-74AAB839B411}" type="parTrans" cxnId="{90E308C5-A606-47B2-B6CC-FFEE767148EA}">
      <dgm:prSet/>
      <dgm:spPr/>
      <dgm:t>
        <a:bodyPr/>
        <a:lstStyle/>
        <a:p>
          <a:endParaRPr lang="en-US"/>
        </a:p>
      </dgm:t>
    </dgm:pt>
    <dgm:pt modelId="{B6434873-3676-4FAE-BC5C-A5791EDC5E69}" type="sibTrans" cxnId="{90E308C5-A606-47B2-B6CC-FFEE767148EA}">
      <dgm:prSet/>
      <dgm:spPr/>
      <dgm:t>
        <a:bodyPr/>
        <a:lstStyle/>
        <a:p>
          <a:endParaRPr lang="en-US"/>
        </a:p>
      </dgm:t>
    </dgm:pt>
    <dgm:pt modelId="{49EE2AA2-0CD9-40C8-930C-3F17A9BBFBD7}">
      <dgm:prSet/>
      <dgm:spPr/>
      <dgm:t>
        <a:bodyPr/>
        <a:lstStyle/>
        <a:p>
          <a:pPr>
            <a:lnSpc>
              <a:spcPct val="100000"/>
            </a:lnSpc>
          </a:pPr>
          <a:r>
            <a:rPr lang="en-US" dirty="0"/>
            <a:t>Jobs unblemished record gave him no leverage against God.</a:t>
          </a:r>
        </a:p>
      </dgm:t>
    </dgm:pt>
    <dgm:pt modelId="{8BA621CA-17A1-4CFA-B798-AF15CA909047}" type="parTrans" cxnId="{235BAFC7-D1AA-428C-95CD-47E0A6EC97A6}">
      <dgm:prSet/>
      <dgm:spPr/>
      <dgm:t>
        <a:bodyPr/>
        <a:lstStyle/>
        <a:p>
          <a:endParaRPr lang="en-US"/>
        </a:p>
      </dgm:t>
    </dgm:pt>
    <dgm:pt modelId="{2CF48749-EF22-4044-8902-4B68D1D6570F}" type="sibTrans" cxnId="{235BAFC7-D1AA-428C-95CD-47E0A6EC97A6}">
      <dgm:prSet/>
      <dgm:spPr/>
      <dgm:t>
        <a:bodyPr/>
        <a:lstStyle/>
        <a:p>
          <a:endParaRPr lang="en-US"/>
        </a:p>
      </dgm:t>
    </dgm:pt>
    <dgm:pt modelId="{D5B24796-B0AB-4D16-A019-2B39FD42B452}">
      <dgm:prSet/>
      <dgm:spPr/>
      <dgm:t>
        <a:bodyPr/>
        <a:lstStyle/>
        <a:p>
          <a:pPr>
            <a:lnSpc>
              <a:spcPct val="100000"/>
            </a:lnSpc>
          </a:pPr>
          <a:r>
            <a:rPr lang="en-US" dirty="0"/>
            <a:t>Job could have no expectations about what treatment he deserved.  </a:t>
          </a:r>
        </a:p>
      </dgm:t>
    </dgm:pt>
    <dgm:pt modelId="{180EBEE4-1189-4DB1-BDF4-C078B8C10FCF}" type="parTrans" cxnId="{EAEB70FD-39FF-4835-9402-62DD9F07DCAB}">
      <dgm:prSet/>
      <dgm:spPr/>
      <dgm:t>
        <a:bodyPr/>
        <a:lstStyle/>
        <a:p>
          <a:endParaRPr lang="en-US"/>
        </a:p>
      </dgm:t>
    </dgm:pt>
    <dgm:pt modelId="{AFFC4221-9EB6-4C1F-B9A1-C8B76447F258}" type="sibTrans" cxnId="{EAEB70FD-39FF-4835-9402-62DD9F07DCAB}">
      <dgm:prSet/>
      <dgm:spPr/>
      <dgm:t>
        <a:bodyPr/>
        <a:lstStyle/>
        <a:p>
          <a:endParaRPr lang="en-US"/>
        </a:p>
      </dgm:t>
    </dgm:pt>
    <dgm:pt modelId="{D28395C4-9868-4041-BC0C-6A96F47EDAA2}">
      <dgm:prSet/>
      <dgm:spPr/>
      <dgm:t>
        <a:bodyPr/>
        <a:lstStyle/>
        <a:p>
          <a:pPr>
            <a:lnSpc>
              <a:spcPct val="100000"/>
            </a:lnSpc>
          </a:pPr>
          <a:r>
            <a:rPr lang="en-US" dirty="0"/>
            <a:t>God is sovereign and he judges on grounds that we only attempt to understand.</a:t>
          </a:r>
        </a:p>
      </dgm:t>
    </dgm:pt>
    <dgm:pt modelId="{F4EA7F84-0A77-41F5-9F73-E4B4A7993114}" type="parTrans" cxnId="{9B5B5257-944D-4991-9B42-4161B07F0C9A}">
      <dgm:prSet/>
      <dgm:spPr/>
      <dgm:t>
        <a:bodyPr/>
        <a:lstStyle/>
        <a:p>
          <a:endParaRPr lang="en-US"/>
        </a:p>
      </dgm:t>
    </dgm:pt>
    <dgm:pt modelId="{A5ACA499-A708-4C98-9AEA-FD093DE6BDE6}" type="sibTrans" cxnId="{9B5B5257-944D-4991-9B42-4161B07F0C9A}">
      <dgm:prSet/>
      <dgm:spPr/>
      <dgm:t>
        <a:bodyPr/>
        <a:lstStyle/>
        <a:p>
          <a:endParaRPr lang="en-US"/>
        </a:p>
      </dgm:t>
    </dgm:pt>
    <dgm:pt modelId="{CC826F97-5AB7-4FC6-AF47-908238FD996B}" type="pres">
      <dgm:prSet presAssocID="{7B67E377-C557-4137-B561-496EA5552F38}" presName="root" presStyleCnt="0">
        <dgm:presLayoutVars>
          <dgm:dir/>
          <dgm:resizeHandles val="exact"/>
        </dgm:presLayoutVars>
      </dgm:prSet>
      <dgm:spPr/>
    </dgm:pt>
    <dgm:pt modelId="{2071D067-E3B0-46DB-B24C-18FAFDEE571D}" type="pres">
      <dgm:prSet presAssocID="{21BB3A77-7CB6-46CE-8EB7-607D906456D6}" presName="compNode" presStyleCnt="0"/>
      <dgm:spPr/>
    </dgm:pt>
    <dgm:pt modelId="{5FDE3457-B37E-4F11-A1D3-CCB3CC1D71B9}" type="pres">
      <dgm:prSet presAssocID="{21BB3A77-7CB6-46CE-8EB7-607D906456D6}" presName="bgRect" presStyleLbl="bgShp" presStyleIdx="0" presStyleCnt="4"/>
      <dgm:spPr/>
    </dgm:pt>
    <dgm:pt modelId="{BECCE73C-1C63-41BF-A82D-45FEFC2D7302}" type="pres">
      <dgm:prSet presAssocID="{21BB3A77-7CB6-46CE-8EB7-607D906456D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B2525A70-E0C2-412C-AF45-1D868FBA89E3}" type="pres">
      <dgm:prSet presAssocID="{21BB3A77-7CB6-46CE-8EB7-607D906456D6}" presName="spaceRect" presStyleCnt="0"/>
      <dgm:spPr/>
    </dgm:pt>
    <dgm:pt modelId="{DF49592D-2E07-4F1F-ABD4-5042EE8DBE5F}" type="pres">
      <dgm:prSet presAssocID="{21BB3A77-7CB6-46CE-8EB7-607D906456D6}" presName="parTx" presStyleLbl="revTx" presStyleIdx="0" presStyleCnt="4">
        <dgm:presLayoutVars>
          <dgm:chMax val="0"/>
          <dgm:chPref val="0"/>
        </dgm:presLayoutVars>
      </dgm:prSet>
      <dgm:spPr/>
    </dgm:pt>
    <dgm:pt modelId="{A061BCCE-128C-4A23-892B-7671D531CE10}" type="pres">
      <dgm:prSet presAssocID="{B6434873-3676-4FAE-BC5C-A5791EDC5E69}" presName="sibTrans" presStyleCnt="0"/>
      <dgm:spPr/>
    </dgm:pt>
    <dgm:pt modelId="{D8FB5436-6C80-40A6-9F06-C12B039E1541}" type="pres">
      <dgm:prSet presAssocID="{49EE2AA2-0CD9-40C8-930C-3F17A9BBFBD7}" presName="compNode" presStyleCnt="0"/>
      <dgm:spPr/>
    </dgm:pt>
    <dgm:pt modelId="{782069BB-44B2-4128-96F7-60A34DC55CFA}" type="pres">
      <dgm:prSet presAssocID="{49EE2AA2-0CD9-40C8-930C-3F17A9BBFBD7}" presName="bgRect" presStyleLbl="bgShp" presStyleIdx="1" presStyleCnt="4"/>
      <dgm:spPr/>
    </dgm:pt>
    <dgm:pt modelId="{C629DB19-5313-4DE7-B828-0E6FC4D2FB8E}" type="pres">
      <dgm:prSet presAssocID="{49EE2AA2-0CD9-40C8-930C-3F17A9BBFBD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ductor"/>
        </a:ext>
      </dgm:extLst>
    </dgm:pt>
    <dgm:pt modelId="{551789F3-8230-4A94-B082-201153C6C14B}" type="pres">
      <dgm:prSet presAssocID="{49EE2AA2-0CD9-40C8-930C-3F17A9BBFBD7}" presName="spaceRect" presStyleCnt="0"/>
      <dgm:spPr/>
    </dgm:pt>
    <dgm:pt modelId="{EFACA1E9-E59D-4B9A-9B79-F46F35BC74BA}" type="pres">
      <dgm:prSet presAssocID="{49EE2AA2-0CD9-40C8-930C-3F17A9BBFBD7}" presName="parTx" presStyleLbl="revTx" presStyleIdx="1" presStyleCnt="4">
        <dgm:presLayoutVars>
          <dgm:chMax val="0"/>
          <dgm:chPref val="0"/>
        </dgm:presLayoutVars>
      </dgm:prSet>
      <dgm:spPr/>
    </dgm:pt>
    <dgm:pt modelId="{6F75334F-775D-4068-AEF4-5FF428086D4D}" type="pres">
      <dgm:prSet presAssocID="{2CF48749-EF22-4044-8902-4B68D1D6570F}" presName="sibTrans" presStyleCnt="0"/>
      <dgm:spPr/>
    </dgm:pt>
    <dgm:pt modelId="{0391CD2B-73F7-44E9-BAF1-17D0B90F71A5}" type="pres">
      <dgm:prSet presAssocID="{D5B24796-B0AB-4D16-A019-2B39FD42B452}" presName="compNode" presStyleCnt="0"/>
      <dgm:spPr/>
    </dgm:pt>
    <dgm:pt modelId="{23186D1D-9831-4DC2-8A51-38733CFF3779}" type="pres">
      <dgm:prSet presAssocID="{D5B24796-B0AB-4D16-A019-2B39FD42B452}" presName="bgRect" presStyleLbl="bgShp" presStyleIdx="2" presStyleCnt="4"/>
      <dgm:spPr/>
    </dgm:pt>
    <dgm:pt modelId="{F6D26DD7-0665-4749-A6E2-8A56CA596B75}" type="pres">
      <dgm:prSet presAssocID="{D5B24796-B0AB-4D16-A019-2B39FD42B45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09FF163C-5953-4C14-8E92-F2A0E4614122}" type="pres">
      <dgm:prSet presAssocID="{D5B24796-B0AB-4D16-A019-2B39FD42B452}" presName="spaceRect" presStyleCnt="0"/>
      <dgm:spPr/>
    </dgm:pt>
    <dgm:pt modelId="{27932146-F5A4-490F-B409-750409389128}" type="pres">
      <dgm:prSet presAssocID="{D5B24796-B0AB-4D16-A019-2B39FD42B452}" presName="parTx" presStyleLbl="revTx" presStyleIdx="2" presStyleCnt="4">
        <dgm:presLayoutVars>
          <dgm:chMax val="0"/>
          <dgm:chPref val="0"/>
        </dgm:presLayoutVars>
      </dgm:prSet>
      <dgm:spPr/>
    </dgm:pt>
    <dgm:pt modelId="{9B9822A8-5FEF-41F7-AD95-52063A7155F8}" type="pres">
      <dgm:prSet presAssocID="{AFFC4221-9EB6-4C1F-B9A1-C8B76447F258}" presName="sibTrans" presStyleCnt="0"/>
      <dgm:spPr/>
    </dgm:pt>
    <dgm:pt modelId="{20345660-BE8B-43AE-9ACF-06CFE0420AB8}" type="pres">
      <dgm:prSet presAssocID="{D28395C4-9868-4041-BC0C-6A96F47EDAA2}" presName="compNode" presStyleCnt="0"/>
      <dgm:spPr/>
    </dgm:pt>
    <dgm:pt modelId="{54CCB379-8406-4F4F-841F-AEFD5BDDA7E7}" type="pres">
      <dgm:prSet presAssocID="{D28395C4-9868-4041-BC0C-6A96F47EDAA2}" presName="bgRect" presStyleLbl="bgShp" presStyleIdx="3" presStyleCnt="4"/>
      <dgm:spPr/>
    </dgm:pt>
    <dgm:pt modelId="{AF8EA97D-69EA-4121-BE8A-69A1CB98821F}" type="pres">
      <dgm:prSet presAssocID="{D28395C4-9868-4041-BC0C-6A96F47EDAA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Judge"/>
        </a:ext>
      </dgm:extLst>
    </dgm:pt>
    <dgm:pt modelId="{4FD68301-EE75-4BD9-AE3A-A05CFC1B22A5}" type="pres">
      <dgm:prSet presAssocID="{D28395C4-9868-4041-BC0C-6A96F47EDAA2}" presName="spaceRect" presStyleCnt="0"/>
      <dgm:spPr/>
    </dgm:pt>
    <dgm:pt modelId="{01055808-D5AA-4044-8407-942A45D13696}" type="pres">
      <dgm:prSet presAssocID="{D28395C4-9868-4041-BC0C-6A96F47EDAA2}" presName="parTx" presStyleLbl="revTx" presStyleIdx="3" presStyleCnt="4">
        <dgm:presLayoutVars>
          <dgm:chMax val="0"/>
          <dgm:chPref val="0"/>
        </dgm:presLayoutVars>
      </dgm:prSet>
      <dgm:spPr/>
    </dgm:pt>
  </dgm:ptLst>
  <dgm:cxnLst>
    <dgm:cxn modelId="{DBC91E15-0F16-4C71-A485-003616D70165}" type="presOf" srcId="{7B67E377-C557-4137-B561-496EA5552F38}" destId="{CC826F97-5AB7-4FC6-AF47-908238FD996B}" srcOrd="0" destOrd="0" presId="urn:microsoft.com/office/officeart/2018/2/layout/IconVerticalSolidList"/>
    <dgm:cxn modelId="{4110292B-EEE2-4317-8AE0-BACB5EE69869}" type="presOf" srcId="{21BB3A77-7CB6-46CE-8EB7-607D906456D6}" destId="{DF49592D-2E07-4F1F-ABD4-5042EE8DBE5F}" srcOrd="0" destOrd="0" presId="urn:microsoft.com/office/officeart/2018/2/layout/IconVerticalSolidList"/>
    <dgm:cxn modelId="{76AC483C-BB84-4441-9F2C-7C53E0F67238}" type="presOf" srcId="{D28395C4-9868-4041-BC0C-6A96F47EDAA2}" destId="{01055808-D5AA-4044-8407-942A45D13696}" srcOrd="0" destOrd="0" presId="urn:microsoft.com/office/officeart/2018/2/layout/IconVerticalSolidList"/>
    <dgm:cxn modelId="{9B5B5257-944D-4991-9B42-4161B07F0C9A}" srcId="{7B67E377-C557-4137-B561-496EA5552F38}" destId="{D28395C4-9868-4041-BC0C-6A96F47EDAA2}" srcOrd="3" destOrd="0" parTransId="{F4EA7F84-0A77-41F5-9F73-E4B4A7993114}" sibTransId="{A5ACA499-A708-4C98-9AEA-FD093DE6BDE6}"/>
    <dgm:cxn modelId="{A19C559D-FA50-48E2-AB2E-C3EE7CD834DD}" type="presOf" srcId="{D5B24796-B0AB-4D16-A019-2B39FD42B452}" destId="{27932146-F5A4-490F-B409-750409389128}" srcOrd="0" destOrd="0" presId="urn:microsoft.com/office/officeart/2018/2/layout/IconVerticalSolidList"/>
    <dgm:cxn modelId="{90E308C5-A606-47B2-B6CC-FFEE767148EA}" srcId="{7B67E377-C557-4137-B561-496EA5552F38}" destId="{21BB3A77-7CB6-46CE-8EB7-607D906456D6}" srcOrd="0" destOrd="0" parTransId="{84FBA1A3-F309-4825-BE27-74AAB839B411}" sibTransId="{B6434873-3676-4FAE-BC5C-A5791EDC5E69}"/>
    <dgm:cxn modelId="{235BAFC7-D1AA-428C-95CD-47E0A6EC97A6}" srcId="{7B67E377-C557-4137-B561-496EA5552F38}" destId="{49EE2AA2-0CD9-40C8-930C-3F17A9BBFBD7}" srcOrd="1" destOrd="0" parTransId="{8BA621CA-17A1-4CFA-B798-AF15CA909047}" sibTransId="{2CF48749-EF22-4044-8902-4B68D1D6570F}"/>
    <dgm:cxn modelId="{ACC882ED-B3E1-4E63-A784-6F86D33036C2}" type="presOf" srcId="{49EE2AA2-0CD9-40C8-930C-3F17A9BBFBD7}" destId="{EFACA1E9-E59D-4B9A-9B79-F46F35BC74BA}" srcOrd="0" destOrd="0" presId="urn:microsoft.com/office/officeart/2018/2/layout/IconVerticalSolidList"/>
    <dgm:cxn modelId="{EAEB70FD-39FF-4835-9402-62DD9F07DCAB}" srcId="{7B67E377-C557-4137-B561-496EA5552F38}" destId="{D5B24796-B0AB-4D16-A019-2B39FD42B452}" srcOrd="2" destOrd="0" parTransId="{180EBEE4-1189-4DB1-BDF4-C078B8C10FCF}" sibTransId="{AFFC4221-9EB6-4C1F-B9A1-C8B76447F258}"/>
    <dgm:cxn modelId="{CD8D1DFA-9E11-45EF-9071-6636A1CEC012}" type="presParOf" srcId="{CC826F97-5AB7-4FC6-AF47-908238FD996B}" destId="{2071D067-E3B0-46DB-B24C-18FAFDEE571D}" srcOrd="0" destOrd="0" presId="urn:microsoft.com/office/officeart/2018/2/layout/IconVerticalSolidList"/>
    <dgm:cxn modelId="{BE1571BC-1C57-473C-A6CD-5F0BDCF3B2FC}" type="presParOf" srcId="{2071D067-E3B0-46DB-B24C-18FAFDEE571D}" destId="{5FDE3457-B37E-4F11-A1D3-CCB3CC1D71B9}" srcOrd="0" destOrd="0" presId="urn:microsoft.com/office/officeart/2018/2/layout/IconVerticalSolidList"/>
    <dgm:cxn modelId="{E62571C0-A20F-44C7-83C3-B16F28653F09}" type="presParOf" srcId="{2071D067-E3B0-46DB-B24C-18FAFDEE571D}" destId="{BECCE73C-1C63-41BF-A82D-45FEFC2D7302}" srcOrd="1" destOrd="0" presId="urn:microsoft.com/office/officeart/2018/2/layout/IconVerticalSolidList"/>
    <dgm:cxn modelId="{0421495E-0FB6-4C8A-91E1-5BDC51784E10}" type="presParOf" srcId="{2071D067-E3B0-46DB-B24C-18FAFDEE571D}" destId="{B2525A70-E0C2-412C-AF45-1D868FBA89E3}" srcOrd="2" destOrd="0" presId="urn:microsoft.com/office/officeart/2018/2/layout/IconVerticalSolidList"/>
    <dgm:cxn modelId="{A63EB72F-5A06-49CB-A0E2-DBC67144896F}" type="presParOf" srcId="{2071D067-E3B0-46DB-B24C-18FAFDEE571D}" destId="{DF49592D-2E07-4F1F-ABD4-5042EE8DBE5F}" srcOrd="3" destOrd="0" presId="urn:microsoft.com/office/officeart/2018/2/layout/IconVerticalSolidList"/>
    <dgm:cxn modelId="{EE19146E-B9FB-46E7-87BD-05250F0A2E89}" type="presParOf" srcId="{CC826F97-5AB7-4FC6-AF47-908238FD996B}" destId="{A061BCCE-128C-4A23-892B-7671D531CE10}" srcOrd="1" destOrd="0" presId="urn:microsoft.com/office/officeart/2018/2/layout/IconVerticalSolidList"/>
    <dgm:cxn modelId="{C01BB0EC-425F-403C-B7D2-210CBF5B19C0}" type="presParOf" srcId="{CC826F97-5AB7-4FC6-AF47-908238FD996B}" destId="{D8FB5436-6C80-40A6-9F06-C12B039E1541}" srcOrd="2" destOrd="0" presId="urn:microsoft.com/office/officeart/2018/2/layout/IconVerticalSolidList"/>
    <dgm:cxn modelId="{BB6286BD-2299-41B5-A027-A62488E0C213}" type="presParOf" srcId="{D8FB5436-6C80-40A6-9F06-C12B039E1541}" destId="{782069BB-44B2-4128-96F7-60A34DC55CFA}" srcOrd="0" destOrd="0" presId="urn:microsoft.com/office/officeart/2018/2/layout/IconVerticalSolidList"/>
    <dgm:cxn modelId="{3E0C33CD-0BA1-4F91-A322-13655F362088}" type="presParOf" srcId="{D8FB5436-6C80-40A6-9F06-C12B039E1541}" destId="{C629DB19-5313-4DE7-B828-0E6FC4D2FB8E}" srcOrd="1" destOrd="0" presId="urn:microsoft.com/office/officeart/2018/2/layout/IconVerticalSolidList"/>
    <dgm:cxn modelId="{51F2D34C-4460-423A-A6FF-994A36DF96EA}" type="presParOf" srcId="{D8FB5436-6C80-40A6-9F06-C12B039E1541}" destId="{551789F3-8230-4A94-B082-201153C6C14B}" srcOrd="2" destOrd="0" presId="urn:microsoft.com/office/officeart/2018/2/layout/IconVerticalSolidList"/>
    <dgm:cxn modelId="{A5EC8E3A-4C9E-4848-8556-9C78E4C61A2E}" type="presParOf" srcId="{D8FB5436-6C80-40A6-9F06-C12B039E1541}" destId="{EFACA1E9-E59D-4B9A-9B79-F46F35BC74BA}" srcOrd="3" destOrd="0" presId="urn:microsoft.com/office/officeart/2018/2/layout/IconVerticalSolidList"/>
    <dgm:cxn modelId="{E2148D37-EFED-464A-A010-C218012A5C2E}" type="presParOf" srcId="{CC826F97-5AB7-4FC6-AF47-908238FD996B}" destId="{6F75334F-775D-4068-AEF4-5FF428086D4D}" srcOrd="3" destOrd="0" presId="urn:microsoft.com/office/officeart/2018/2/layout/IconVerticalSolidList"/>
    <dgm:cxn modelId="{6967E8DD-D255-4693-8713-ED9095DD0AD0}" type="presParOf" srcId="{CC826F97-5AB7-4FC6-AF47-908238FD996B}" destId="{0391CD2B-73F7-44E9-BAF1-17D0B90F71A5}" srcOrd="4" destOrd="0" presId="urn:microsoft.com/office/officeart/2018/2/layout/IconVerticalSolidList"/>
    <dgm:cxn modelId="{79D81B04-889E-4421-9575-8D707F4814A5}" type="presParOf" srcId="{0391CD2B-73F7-44E9-BAF1-17D0B90F71A5}" destId="{23186D1D-9831-4DC2-8A51-38733CFF3779}" srcOrd="0" destOrd="0" presId="urn:microsoft.com/office/officeart/2018/2/layout/IconVerticalSolidList"/>
    <dgm:cxn modelId="{56FABA41-E4EB-4B6F-BA12-B2580CBF0D2E}" type="presParOf" srcId="{0391CD2B-73F7-44E9-BAF1-17D0B90F71A5}" destId="{F6D26DD7-0665-4749-A6E2-8A56CA596B75}" srcOrd="1" destOrd="0" presId="urn:microsoft.com/office/officeart/2018/2/layout/IconVerticalSolidList"/>
    <dgm:cxn modelId="{324690E4-5124-43D5-A48F-0FDBDEC9E306}" type="presParOf" srcId="{0391CD2B-73F7-44E9-BAF1-17D0B90F71A5}" destId="{09FF163C-5953-4C14-8E92-F2A0E4614122}" srcOrd="2" destOrd="0" presId="urn:microsoft.com/office/officeart/2018/2/layout/IconVerticalSolidList"/>
    <dgm:cxn modelId="{42016311-4F1C-4AFB-9064-D37A9066763E}" type="presParOf" srcId="{0391CD2B-73F7-44E9-BAF1-17D0B90F71A5}" destId="{27932146-F5A4-490F-B409-750409389128}" srcOrd="3" destOrd="0" presId="urn:microsoft.com/office/officeart/2018/2/layout/IconVerticalSolidList"/>
    <dgm:cxn modelId="{2D5F55E4-A44A-4102-89B9-8A2091096290}" type="presParOf" srcId="{CC826F97-5AB7-4FC6-AF47-908238FD996B}" destId="{9B9822A8-5FEF-41F7-AD95-52063A7155F8}" srcOrd="5" destOrd="0" presId="urn:microsoft.com/office/officeart/2018/2/layout/IconVerticalSolidList"/>
    <dgm:cxn modelId="{274B8FE6-F4A4-4A1F-BC3C-FAA0D7571B0F}" type="presParOf" srcId="{CC826F97-5AB7-4FC6-AF47-908238FD996B}" destId="{20345660-BE8B-43AE-9ACF-06CFE0420AB8}" srcOrd="6" destOrd="0" presId="urn:microsoft.com/office/officeart/2018/2/layout/IconVerticalSolidList"/>
    <dgm:cxn modelId="{06110D6B-A943-44BF-B18A-EF268D9A4293}" type="presParOf" srcId="{20345660-BE8B-43AE-9ACF-06CFE0420AB8}" destId="{54CCB379-8406-4F4F-841F-AEFD5BDDA7E7}" srcOrd="0" destOrd="0" presId="urn:microsoft.com/office/officeart/2018/2/layout/IconVerticalSolidList"/>
    <dgm:cxn modelId="{6453500C-7149-4481-9506-099A363D031B}" type="presParOf" srcId="{20345660-BE8B-43AE-9ACF-06CFE0420AB8}" destId="{AF8EA97D-69EA-4121-BE8A-69A1CB98821F}" srcOrd="1" destOrd="0" presId="urn:microsoft.com/office/officeart/2018/2/layout/IconVerticalSolidList"/>
    <dgm:cxn modelId="{4375EB55-0A22-43C9-B1AE-80A35F32BBB1}" type="presParOf" srcId="{20345660-BE8B-43AE-9ACF-06CFE0420AB8}" destId="{4FD68301-EE75-4BD9-AE3A-A05CFC1B22A5}" srcOrd="2" destOrd="0" presId="urn:microsoft.com/office/officeart/2018/2/layout/IconVerticalSolidList"/>
    <dgm:cxn modelId="{8D28C36A-14D7-453C-83FE-5C134364F251}" type="presParOf" srcId="{20345660-BE8B-43AE-9ACF-06CFE0420AB8}" destId="{01055808-D5AA-4044-8407-942A45D1369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EFD90A2-5314-414E-BAB8-A8869004947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1E23B17-6110-4496-8E62-8992A15A8642}">
      <dgm:prSet/>
      <dgm:spPr/>
      <dgm:t>
        <a:bodyPr/>
        <a:lstStyle/>
        <a:p>
          <a:r>
            <a:rPr lang="en-US" dirty="0"/>
            <a:t>Job ultimately had succumbed to the frailty of human logic.</a:t>
          </a:r>
        </a:p>
      </dgm:t>
    </dgm:pt>
    <dgm:pt modelId="{37CE6269-BD15-4A16-9FD7-B1913E402137}" type="parTrans" cxnId="{E7641AE9-A7BB-4241-90CA-7052F3EBD32E}">
      <dgm:prSet/>
      <dgm:spPr/>
      <dgm:t>
        <a:bodyPr/>
        <a:lstStyle/>
        <a:p>
          <a:endParaRPr lang="en-US"/>
        </a:p>
      </dgm:t>
    </dgm:pt>
    <dgm:pt modelId="{B82B27B4-CCE7-4CE3-BD30-FB8E64D6F8A7}" type="sibTrans" cxnId="{E7641AE9-A7BB-4241-90CA-7052F3EBD32E}">
      <dgm:prSet/>
      <dgm:spPr/>
      <dgm:t>
        <a:bodyPr/>
        <a:lstStyle/>
        <a:p>
          <a:endParaRPr lang="en-US"/>
        </a:p>
      </dgm:t>
    </dgm:pt>
    <dgm:pt modelId="{4279A250-D589-4742-A0D8-431EBC0E428F}">
      <dgm:prSet/>
      <dgm:spPr/>
      <dgm:t>
        <a:bodyPr/>
        <a:lstStyle/>
        <a:p>
          <a:r>
            <a:rPr lang="en-US" dirty="0"/>
            <a:t>He presumed that he had the moral high ground over God.</a:t>
          </a:r>
        </a:p>
      </dgm:t>
    </dgm:pt>
    <dgm:pt modelId="{44F11877-B05F-433B-ADE4-5E7FDF7617DF}" type="parTrans" cxnId="{E6489388-D5ED-403D-B651-06275D26B0E3}">
      <dgm:prSet/>
      <dgm:spPr/>
      <dgm:t>
        <a:bodyPr/>
        <a:lstStyle/>
        <a:p>
          <a:endParaRPr lang="en-US"/>
        </a:p>
      </dgm:t>
    </dgm:pt>
    <dgm:pt modelId="{89A96254-C938-4064-84CF-27F42E821020}" type="sibTrans" cxnId="{E6489388-D5ED-403D-B651-06275D26B0E3}">
      <dgm:prSet/>
      <dgm:spPr/>
      <dgm:t>
        <a:bodyPr/>
        <a:lstStyle/>
        <a:p>
          <a:endParaRPr lang="en-US"/>
        </a:p>
      </dgm:t>
    </dgm:pt>
    <dgm:pt modelId="{28DC3557-626F-4D0C-BCFA-31FC4F0FD022}">
      <dgm:prSet/>
      <dgm:spPr/>
      <dgm:t>
        <a:bodyPr/>
        <a:lstStyle/>
        <a:p>
          <a:r>
            <a:rPr lang="en-US" dirty="0"/>
            <a:t>As many do today, he allowed his moral integrity to become a barrier between himself and almighty God.</a:t>
          </a:r>
        </a:p>
      </dgm:t>
    </dgm:pt>
    <dgm:pt modelId="{E3CA69AA-53B8-4DBF-8634-F6060D713E7E}" type="parTrans" cxnId="{F4439F1D-B10A-4138-98B0-C3456A453C7B}">
      <dgm:prSet/>
      <dgm:spPr/>
      <dgm:t>
        <a:bodyPr/>
        <a:lstStyle/>
        <a:p>
          <a:endParaRPr lang="en-US"/>
        </a:p>
      </dgm:t>
    </dgm:pt>
    <dgm:pt modelId="{9A883FAE-DBF8-4569-A9C2-688BE8D0F0FA}" type="sibTrans" cxnId="{F4439F1D-B10A-4138-98B0-C3456A453C7B}">
      <dgm:prSet/>
      <dgm:spPr/>
      <dgm:t>
        <a:bodyPr/>
        <a:lstStyle/>
        <a:p>
          <a:endParaRPr lang="en-US"/>
        </a:p>
      </dgm:t>
    </dgm:pt>
    <dgm:pt modelId="{CABA8B6D-DF3A-4870-8F92-97B5BD91E86B}">
      <dgm:prSet/>
      <dgm:spPr/>
      <dgm:t>
        <a:bodyPr/>
        <a:lstStyle/>
        <a:p>
          <a:r>
            <a:rPr lang="en-US" dirty="0"/>
            <a:t>Job became self-righteous.</a:t>
          </a:r>
        </a:p>
      </dgm:t>
    </dgm:pt>
    <dgm:pt modelId="{EC37016A-AAFC-46CF-98FC-90DD4E85F44A}" type="parTrans" cxnId="{E504AC22-AD1A-42C6-8739-595022885C24}">
      <dgm:prSet/>
      <dgm:spPr/>
      <dgm:t>
        <a:bodyPr/>
        <a:lstStyle/>
        <a:p>
          <a:endParaRPr lang="en-US"/>
        </a:p>
      </dgm:t>
    </dgm:pt>
    <dgm:pt modelId="{1BF176DB-C753-4E78-896E-F6D9BE9CD524}" type="sibTrans" cxnId="{E504AC22-AD1A-42C6-8739-595022885C24}">
      <dgm:prSet/>
      <dgm:spPr/>
      <dgm:t>
        <a:bodyPr/>
        <a:lstStyle/>
        <a:p>
          <a:endParaRPr lang="en-US"/>
        </a:p>
      </dgm:t>
    </dgm:pt>
    <dgm:pt modelId="{0FE1E113-F648-427D-9CAA-9148B68FDA04}" type="pres">
      <dgm:prSet presAssocID="{AEFD90A2-5314-414E-BAB8-A88690049473}" presName="linear" presStyleCnt="0">
        <dgm:presLayoutVars>
          <dgm:animLvl val="lvl"/>
          <dgm:resizeHandles val="exact"/>
        </dgm:presLayoutVars>
      </dgm:prSet>
      <dgm:spPr/>
    </dgm:pt>
    <dgm:pt modelId="{28A01B74-44EF-43B3-8978-5FD6B62E47C6}" type="pres">
      <dgm:prSet presAssocID="{21E23B17-6110-4496-8E62-8992A15A8642}" presName="parentText" presStyleLbl="node1" presStyleIdx="0" presStyleCnt="4">
        <dgm:presLayoutVars>
          <dgm:chMax val="0"/>
          <dgm:bulletEnabled val="1"/>
        </dgm:presLayoutVars>
      </dgm:prSet>
      <dgm:spPr/>
    </dgm:pt>
    <dgm:pt modelId="{AED3C56C-73B8-4B14-A768-5290400C3BC4}" type="pres">
      <dgm:prSet presAssocID="{B82B27B4-CCE7-4CE3-BD30-FB8E64D6F8A7}" presName="spacer" presStyleCnt="0"/>
      <dgm:spPr/>
    </dgm:pt>
    <dgm:pt modelId="{4F1BD7CD-2C80-44A1-B246-011BEA2B29A6}" type="pres">
      <dgm:prSet presAssocID="{4279A250-D589-4742-A0D8-431EBC0E428F}" presName="parentText" presStyleLbl="node1" presStyleIdx="1" presStyleCnt="4">
        <dgm:presLayoutVars>
          <dgm:chMax val="0"/>
          <dgm:bulletEnabled val="1"/>
        </dgm:presLayoutVars>
      </dgm:prSet>
      <dgm:spPr/>
    </dgm:pt>
    <dgm:pt modelId="{9C971D0C-7CD5-4806-86F9-FDFBC910944D}" type="pres">
      <dgm:prSet presAssocID="{89A96254-C938-4064-84CF-27F42E821020}" presName="spacer" presStyleCnt="0"/>
      <dgm:spPr/>
    </dgm:pt>
    <dgm:pt modelId="{8D1867CD-B5CB-414D-A6BE-5C1B5CFD37AA}" type="pres">
      <dgm:prSet presAssocID="{28DC3557-626F-4D0C-BCFA-31FC4F0FD022}" presName="parentText" presStyleLbl="node1" presStyleIdx="2" presStyleCnt="4">
        <dgm:presLayoutVars>
          <dgm:chMax val="0"/>
          <dgm:bulletEnabled val="1"/>
        </dgm:presLayoutVars>
      </dgm:prSet>
      <dgm:spPr/>
    </dgm:pt>
    <dgm:pt modelId="{61FE8EED-4BA0-497F-A96E-8BA324CE0C18}" type="pres">
      <dgm:prSet presAssocID="{9A883FAE-DBF8-4569-A9C2-688BE8D0F0FA}" presName="spacer" presStyleCnt="0"/>
      <dgm:spPr/>
    </dgm:pt>
    <dgm:pt modelId="{BA1F8EA0-5B46-49F6-ADD2-24C14009531D}" type="pres">
      <dgm:prSet presAssocID="{CABA8B6D-DF3A-4870-8F92-97B5BD91E86B}" presName="parentText" presStyleLbl="node1" presStyleIdx="3" presStyleCnt="4">
        <dgm:presLayoutVars>
          <dgm:chMax val="0"/>
          <dgm:bulletEnabled val="1"/>
        </dgm:presLayoutVars>
      </dgm:prSet>
      <dgm:spPr/>
    </dgm:pt>
  </dgm:ptLst>
  <dgm:cxnLst>
    <dgm:cxn modelId="{55EE2819-BB2C-4FB3-ABE5-6658E5EEC966}" type="presOf" srcId="{28DC3557-626F-4D0C-BCFA-31FC4F0FD022}" destId="{8D1867CD-B5CB-414D-A6BE-5C1B5CFD37AA}" srcOrd="0" destOrd="0" presId="urn:microsoft.com/office/officeart/2005/8/layout/vList2"/>
    <dgm:cxn modelId="{F4439F1D-B10A-4138-98B0-C3456A453C7B}" srcId="{AEFD90A2-5314-414E-BAB8-A88690049473}" destId="{28DC3557-626F-4D0C-BCFA-31FC4F0FD022}" srcOrd="2" destOrd="0" parTransId="{E3CA69AA-53B8-4DBF-8634-F6060D713E7E}" sibTransId="{9A883FAE-DBF8-4569-A9C2-688BE8D0F0FA}"/>
    <dgm:cxn modelId="{E504AC22-AD1A-42C6-8739-595022885C24}" srcId="{AEFD90A2-5314-414E-BAB8-A88690049473}" destId="{CABA8B6D-DF3A-4870-8F92-97B5BD91E86B}" srcOrd="3" destOrd="0" parTransId="{EC37016A-AAFC-46CF-98FC-90DD4E85F44A}" sibTransId="{1BF176DB-C753-4E78-896E-F6D9BE9CD524}"/>
    <dgm:cxn modelId="{14C41A39-5E6E-4BDD-A253-6F2AA7234199}" type="presOf" srcId="{AEFD90A2-5314-414E-BAB8-A88690049473}" destId="{0FE1E113-F648-427D-9CAA-9148B68FDA04}" srcOrd="0" destOrd="0" presId="urn:microsoft.com/office/officeart/2005/8/layout/vList2"/>
    <dgm:cxn modelId="{DE089961-CE0B-4DE1-BFFE-4C616B88D69B}" type="presOf" srcId="{21E23B17-6110-4496-8E62-8992A15A8642}" destId="{28A01B74-44EF-43B3-8978-5FD6B62E47C6}" srcOrd="0" destOrd="0" presId="urn:microsoft.com/office/officeart/2005/8/layout/vList2"/>
    <dgm:cxn modelId="{DA81414F-FC6E-4C73-9F05-236A6030C318}" type="presOf" srcId="{CABA8B6D-DF3A-4870-8F92-97B5BD91E86B}" destId="{BA1F8EA0-5B46-49F6-ADD2-24C14009531D}" srcOrd="0" destOrd="0" presId="urn:microsoft.com/office/officeart/2005/8/layout/vList2"/>
    <dgm:cxn modelId="{E6489388-D5ED-403D-B651-06275D26B0E3}" srcId="{AEFD90A2-5314-414E-BAB8-A88690049473}" destId="{4279A250-D589-4742-A0D8-431EBC0E428F}" srcOrd="1" destOrd="0" parTransId="{44F11877-B05F-433B-ADE4-5E7FDF7617DF}" sibTransId="{89A96254-C938-4064-84CF-27F42E821020}"/>
    <dgm:cxn modelId="{69E1B3E5-BD61-471A-BBAD-3F375F258737}" type="presOf" srcId="{4279A250-D589-4742-A0D8-431EBC0E428F}" destId="{4F1BD7CD-2C80-44A1-B246-011BEA2B29A6}" srcOrd="0" destOrd="0" presId="urn:microsoft.com/office/officeart/2005/8/layout/vList2"/>
    <dgm:cxn modelId="{E7641AE9-A7BB-4241-90CA-7052F3EBD32E}" srcId="{AEFD90A2-5314-414E-BAB8-A88690049473}" destId="{21E23B17-6110-4496-8E62-8992A15A8642}" srcOrd="0" destOrd="0" parTransId="{37CE6269-BD15-4A16-9FD7-B1913E402137}" sibTransId="{B82B27B4-CCE7-4CE3-BD30-FB8E64D6F8A7}"/>
    <dgm:cxn modelId="{F35EA68C-CC2E-47BF-B2D9-6B38761CA1DF}" type="presParOf" srcId="{0FE1E113-F648-427D-9CAA-9148B68FDA04}" destId="{28A01B74-44EF-43B3-8978-5FD6B62E47C6}" srcOrd="0" destOrd="0" presId="urn:microsoft.com/office/officeart/2005/8/layout/vList2"/>
    <dgm:cxn modelId="{32BF7F10-854B-4CCC-8996-8C0A39E50208}" type="presParOf" srcId="{0FE1E113-F648-427D-9CAA-9148B68FDA04}" destId="{AED3C56C-73B8-4B14-A768-5290400C3BC4}" srcOrd="1" destOrd="0" presId="urn:microsoft.com/office/officeart/2005/8/layout/vList2"/>
    <dgm:cxn modelId="{CB377B65-1C42-432B-AC75-6B717F04A37E}" type="presParOf" srcId="{0FE1E113-F648-427D-9CAA-9148B68FDA04}" destId="{4F1BD7CD-2C80-44A1-B246-011BEA2B29A6}" srcOrd="2" destOrd="0" presId="urn:microsoft.com/office/officeart/2005/8/layout/vList2"/>
    <dgm:cxn modelId="{B6F162BB-FCB8-46C9-A471-A51277456D0C}" type="presParOf" srcId="{0FE1E113-F648-427D-9CAA-9148B68FDA04}" destId="{9C971D0C-7CD5-4806-86F9-FDFBC910944D}" srcOrd="3" destOrd="0" presId="urn:microsoft.com/office/officeart/2005/8/layout/vList2"/>
    <dgm:cxn modelId="{73C6091A-8A7C-41AA-A033-B74A338ED08F}" type="presParOf" srcId="{0FE1E113-F648-427D-9CAA-9148B68FDA04}" destId="{8D1867CD-B5CB-414D-A6BE-5C1B5CFD37AA}" srcOrd="4" destOrd="0" presId="urn:microsoft.com/office/officeart/2005/8/layout/vList2"/>
    <dgm:cxn modelId="{26E4B5D4-CD3D-45F1-950E-65C570C714B0}" type="presParOf" srcId="{0FE1E113-F648-427D-9CAA-9148B68FDA04}" destId="{61FE8EED-4BA0-497F-A96E-8BA324CE0C18}" srcOrd="5" destOrd="0" presId="urn:microsoft.com/office/officeart/2005/8/layout/vList2"/>
    <dgm:cxn modelId="{D4FD38E4-C9E6-4070-A67A-D37EFD8D17EF}" type="presParOf" srcId="{0FE1E113-F648-427D-9CAA-9148B68FDA04}" destId="{BA1F8EA0-5B46-49F6-ADD2-24C14009531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7E0BD-9639-401B-973E-6C6A81CC609D}">
      <dsp:nvSpPr>
        <dsp:cNvPr id="0" name=""/>
        <dsp:cNvSpPr/>
      </dsp:nvSpPr>
      <dsp:spPr>
        <a:xfrm>
          <a:off x="1283"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CAFC97-7550-49CB-9014-CC55E9531BC1}">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Because of the grave consequences taking this oath was considered a solemn religious act.  </a:t>
          </a:r>
        </a:p>
      </dsp:txBody>
      <dsp:txXfrm>
        <a:off x="585701" y="1066737"/>
        <a:ext cx="4337991" cy="2693452"/>
      </dsp:txXfrm>
    </dsp:sp>
    <dsp:sp modelId="{324ECD8C-04DA-4EA4-8754-31DA675548EE}">
      <dsp:nvSpPr>
        <dsp:cNvPr id="0" name=""/>
        <dsp:cNvSpPr/>
      </dsp:nvSpPr>
      <dsp:spPr>
        <a:xfrm>
          <a:off x="5508110"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0B08C0-0B58-4EF4-8C64-63B7A46F8377}">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Job 31 is the oath of innocence proclaimed by Job before his friends Eliphaz, Bildad and Zophar.</a:t>
          </a:r>
        </a:p>
      </dsp:txBody>
      <dsp:txXfrm>
        <a:off x="6092527" y="1066737"/>
        <a:ext cx="4337991" cy="2693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9C75FB-9123-4569-8963-D9B5CAE3D505}">
      <dsp:nvSpPr>
        <dsp:cNvPr id="0" name=""/>
        <dsp:cNvSpPr/>
      </dsp:nvSpPr>
      <dsp:spPr>
        <a:xfrm>
          <a:off x="212335" y="469890"/>
          <a:ext cx="1335915" cy="13359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9F6AAA-72E9-4354-9481-AB02E9F969DB}">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1AAD1F-5B2C-46F0-849B-2CBF717D3AF6}">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dirty="0"/>
            <a:t>Emphasis 1:  A Recitation of His Righteous Acts</a:t>
          </a:r>
        </a:p>
      </dsp:txBody>
      <dsp:txXfrm>
        <a:off x="1834517" y="469890"/>
        <a:ext cx="3148942" cy="1335915"/>
      </dsp:txXfrm>
    </dsp:sp>
    <dsp:sp modelId="{AA563FB2-3261-4D0E-B070-83D253659A5A}">
      <dsp:nvSpPr>
        <dsp:cNvPr id="0" name=""/>
        <dsp:cNvSpPr/>
      </dsp:nvSpPr>
      <dsp:spPr>
        <a:xfrm>
          <a:off x="5532139" y="469890"/>
          <a:ext cx="1335915" cy="133591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552C93-4871-45FD-B608-B97DCE25A7F2}">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604A28-E794-4C23-A01F-201B2BCD787A}">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dirty="0"/>
            <a:t>Job started by rehearsing his manner of life.  Job plumbed his conscience in relation to any temptations he faced. </a:t>
          </a:r>
        </a:p>
      </dsp:txBody>
      <dsp:txXfrm>
        <a:off x="7154322" y="469890"/>
        <a:ext cx="3148942" cy="1335915"/>
      </dsp:txXfrm>
    </dsp:sp>
    <dsp:sp modelId="{59EFA0EA-53E8-47E1-BFA6-2EEF41B4540C}">
      <dsp:nvSpPr>
        <dsp:cNvPr id="0" name=""/>
        <dsp:cNvSpPr/>
      </dsp:nvSpPr>
      <dsp:spPr>
        <a:xfrm>
          <a:off x="212335" y="2545532"/>
          <a:ext cx="1335915" cy="133591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850D35-1ACB-4085-8CC7-F2FF4E997EBA}">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E4595A-AA29-4192-B325-F7F692D6A29F}">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dirty="0"/>
            <a:t>Job stated: “I made a covenant with mine eyes: why then should I think upon a maid?”  This statement relates to the natural proclivity of men to gaze upon and lust after women.</a:t>
          </a:r>
        </a:p>
      </dsp:txBody>
      <dsp:txXfrm>
        <a:off x="1834517" y="2545532"/>
        <a:ext cx="3148942" cy="1335915"/>
      </dsp:txXfrm>
    </dsp:sp>
    <dsp:sp modelId="{BBD81A38-75BA-4B0C-B8E9-6217ED8CC35C}">
      <dsp:nvSpPr>
        <dsp:cNvPr id="0" name=""/>
        <dsp:cNvSpPr/>
      </dsp:nvSpPr>
      <dsp:spPr>
        <a:xfrm>
          <a:off x="5532139" y="2545532"/>
          <a:ext cx="1335915" cy="133591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3ED133-DF9D-4F43-B6AC-B263CFA31539}">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CFA9C1-2AF9-4154-9990-1D2F5D0732FD}">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dirty="0"/>
            <a:t>Job is stating that he has not engaged in “ reckless eyeballing”  Job took great care to avoid lustful behavior.</a:t>
          </a:r>
        </a:p>
      </dsp:txBody>
      <dsp:txXfrm>
        <a:off x="7154322" y="2545532"/>
        <a:ext cx="3148942" cy="13359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C31B4-0165-44F2-AB19-0F8CCB03AB6E}">
      <dsp:nvSpPr>
        <dsp:cNvPr id="0" name=""/>
        <dsp:cNvSpPr/>
      </dsp:nvSpPr>
      <dsp:spPr>
        <a:xfrm>
          <a:off x="0" y="212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5E935F-2225-4482-9693-CFCC438A7D62}">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Job also stated: “If I walked with vanity, or if my foot hath hasted to deceit; Let me be weighed in an even balance, that God may know mine integrity”</a:t>
          </a:r>
        </a:p>
      </dsp:txBody>
      <dsp:txXfrm>
        <a:off x="0" y="2124"/>
        <a:ext cx="10515600" cy="1449029"/>
      </dsp:txXfrm>
    </dsp:sp>
    <dsp:sp modelId="{81897313-0800-4904-8DFB-01C3B29F10F1}">
      <dsp:nvSpPr>
        <dsp:cNvPr id="0" name=""/>
        <dsp:cNvSpPr/>
      </dsp:nvSpPr>
      <dsp:spPr>
        <a:xfrm>
          <a:off x="0" y="1451154"/>
          <a:ext cx="10515600" cy="0"/>
        </a:xfrm>
        <a:prstGeom prst="line">
          <a:avLst/>
        </a:prstGeom>
        <a:solidFill>
          <a:schemeClr val="accent2">
            <a:hueOff val="3081649"/>
            <a:satOff val="0"/>
            <a:lumOff val="9314"/>
            <a:alphaOff val="0"/>
          </a:schemeClr>
        </a:solidFill>
        <a:ln w="12700" cap="flat" cmpd="sng" algn="ctr">
          <a:solidFill>
            <a:schemeClr val="accent2">
              <a:hueOff val="3081649"/>
              <a:satOff val="0"/>
              <a:lumOff val="9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50AEA2-77FE-41B4-AD0A-33A7F75F897B}">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Job was declaring that his public interactions were without vanity or deceit.  </a:t>
          </a:r>
        </a:p>
      </dsp:txBody>
      <dsp:txXfrm>
        <a:off x="0" y="1451154"/>
        <a:ext cx="10515600" cy="1449029"/>
      </dsp:txXfrm>
    </dsp:sp>
    <dsp:sp modelId="{2B892ED9-75E0-46A0-B79C-83518AFE2C9B}">
      <dsp:nvSpPr>
        <dsp:cNvPr id="0" name=""/>
        <dsp:cNvSpPr/>
      </dsp:nvSpPr>
      <dsp:spPr>
        <a:xfrm>
          <a:off x="0" y="2900183"/>
          <a:ext cx="10515600" cy="0"/>
        </a:xfrm>
        <a:prstGeom prst="line">
          <a:avLst/>
        </a:prstGeom>
        <a:solidFill>
          <a:schemeClr val="accent2">
            <a:hueOff val="6163298"/>
            <a:satOff val="0"/>
            <a:lumOff val="18628"/>
            <a:alphaOff val="0"/>
          </a:schemeClr>
        </a:solidFill>
        <a:ln w="12700" cap="flat" cmpd="sng" algn="ctr">
          <a:solidFill>
            <a:schemeClr val="accent2">
              <a:hueOff val="6163298"/>
              <a:satOff val="0"/>
              <a:lumOff val="1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324F71-E084-4191-9AF9-83910070775B}">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Job was saying in other words: “If I’ve been dishonest in my dealings with men, may God give me my just deserts.”</a:t>
          </a:r>
        </a:p>
      </dsp:txBody>
      <dsp:txXfrm>
        <a:off x="0" y="2900183"/>
        <a:ext cx="10515600" cy="14490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A60CD1-0D43-4F2F-A28E-3F906904B400}">
      <dsp:nvSpPr>
        <dsp:cNvPr id="0" name=""/>
        <dsp:cNvSpPr/>
      </dsp:nvSpPr>
      <dsp:spPr>
        <a:xfrm>
          <a:off x="0" y="0"/>
          <a:ext cx="3286125" cy="435133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889000">
            <a:lnSpc>
              <a:spcPct val="90000"/>
            </a:lnSpc>
            <a:spcBef>
              <a:spcPct val="0"/>
            </a:spcBef>
            <a:spcAft>
              <a:spcPct val="35000"/>
            </a:spcAft>
            <a:buNone/>
          </a:pPr>
          <a:r>
            <a:rPr lang="en-US" sz="2000" kern="1200" dirty="0"/>
            <a:t>Job went on to proclaim that he did not pervert justice to acquire someone else’s property.</a:t>
          </a:r>
        </a:p>
      </dsp:txBody>
      <dsp:txXfrm>
        <a:off x="0" y="1653508"/>
        <a:ext cx="3286125" cy="2610802"/>
      </dsp:txXfrm>
    </dsp:sp>
    <dsp:sp modelId="{4077AC39-9A3A-4891-8008-B50B24258003}">
      <dsp:nvSpPr>
        <dsp:cNvPr id="0" name=""/>
        <dsp:cNvSpPr/>
      </dsp:nvSpPr>
      <dsp:spPr>
        <a:xfrm>
          <a:off x="990361" y="435133"/>
          <a:ext cx="1305401" cy="130540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dirty="0"/>
            <a:t>1</a:t>
          </a:r>
        </a:p>
      </dsp:txBody>
      <dsp:txXfrm>
        <a:off x="1181533" y="626305"/>
        <a:ext cx="923057" cy="923057"/>
      </dsp:txXfrm>
    </dsp:sp>
    <dsp:sp modelId="{C9D4977B-6470-476D-B0AF-2FDD9B31AE00}">
      <dsp:nvSpPr>
        <dsp:cNvPr id="0" name=""/>
        <dsp:cNvSpPr/>
      </dsp:nvSpPr>
      <dsp:spPr>
        <a:xfrm>
          <a:off x="0" y="4351266"/>
          <a:ext cx="3286125" cy="72"/>
        </a:xfrm>
        <a:prstGeom prst="rect">
          <a:avLst/>
        </a:prstGeom>
        <a:solidFill>
          <a:schemeClr val="accent2">
            <a:hueOff val="1232660"/>
            <a:satOff val="0"/>
            <a:lumOff val="3726"/>
            <a:alphaOff val="0"/>
          </a:schemeClr>
        </a:solidFill>
        <a:ln w="12700" cap="flat" cmpd="sng" algn="ctr">
          <a:solidFill>
            <a:schemeClr val="accent2">
              <a:hueOff val="1232660"/>
              <a:satOff val="0"/>
              <a:lumOff val="3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7A516B-1FD7-41F3-8632-F5D57AAB4C3C}">
      <dsp:nvSpPr>
        <dsp:cNvPr id="0" name=""/>
        <dsp:cNvSpPr/>
      </dsp:nvSpPr>
      <dsp:spPr>
        <a:xfrm>
          <a:off x="3614737" y="0"/>
          <a:ext cx="3286125" cy="4351338"/>
        </a:xfrm>
        <a:prstGeom prst="rect">
          <a:avLst/>
        </a:prstGeom>
        <a:solidFill>
          <a:schemeClr val="accent2">
            <a:tint val="40000"/>
            <a:alpha val="90000"/>
            <a:hueOff val="3064360"/>
            <a:satOff val="0"/>
            <a:lumOff val="1185"/>
            <a:alphaOff val="0"/>
          </a:schemeClr>
        </a:solidFill>
        <a:ln w="12700" cap="flat" cmpd="sng" algn="ctr">
          <a:solidFill>
            <a:schemeClr val="accent2">
              <a:tint val="40000"/>
              <a:alpha val="90000"/>
              <a:hueOff val="3064360"/>
              <a:satOff val="0"/>
              <a:lumOff val="11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889000">
            <a:lnSpc>
              <a:spcPct val="90000"/>
            </a:lnSpc>
            <a:spcBef>
              <a:spcPct val="0"/>
            </a:spcBef>
            <a:spcAft>
              <a:spcPct val="35000"/>
            </a:spcAft>
            <a:buNone/>
          </a:pPr>
          <a:r>
            <a:rPr lang="en-US" sz="2000" kern="1200" dirty="0"/>
            <a:t>Job also declared that he did not seduce someone else’s wife. He declared that if he had then let his wife be seduced by others.</a:t>
          </a:r>
        </a:p>
      </dsp:txBody>
      <dsp:txXfrm>
        <a:off x="3614737" y="1653508"/>
        <a:ext cx="3286125" cy="2610802"/>
      </dsp:txXfrm>
    </dsp:sp>
    <dsp:sp modelId="{CF56429B-A0CA-469B-A3DB-C63F39555BA9}">
      <dsp:nvSpPr>
        <dsp:cNvPr id="0" name=""/>
        <dsp:cNvSpPr/>
      </dsp:nvSpPr>
      <dsp:spPr>
        <a:xfrm>
          <a:off x="4605099" y="435133"/>
          <a:ext cx="1305401" cy="1305401"/>
        </a:xfrm>
        <a:prstGeom prst="ellipse">
          <a:avLst/>
        </a:prstGeom>
        <a:solidFill>
          <a:schemeClr val="accent2">
            <a:hueOff val="2465319"/>
            <a:satOff val="0"/>
            <a:lumOff val="7451"/>
            <a:alphaOff val="0"/>
          </a:schemeClr>
        </a:solidFill>
        <a:ln w="12700" cap="flat" cmpd="sng" algn="ctr">
          <a:solidFill>
            <a:schemeClr val="accent2">
              <a:hueOff val="2465319"/>
              <a:satOff val="0"/>
              <a:lumOff val="7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dirty="0"/>
            <a:t>2</a:t>
          </a:r>
        </a:p>
      </dsp:txBody>
      <dsp:txXfrm>
        <a:off x="4796271" y="626305"/>
        <a:ext cx="923057" cy="923057"/>
      </dsp:txXfrm>
    </dsp:sp>
    <dsp:sp modelId="{2C864BBE-A0E7-45A8-AEF0-7F3CD1E3E036}">
      <dsp:nvSpPr>
        <dsp:cNvPr id="0" name=""/>
        <dsp:cNvSpPr/>
      </dsp:nvSpPr>
      <dsp:spPr>
        <a:xfrm>
          <a:off x="3614737" y="4351266"/>
          <a:ext cx="3286125" cy="72"/>
        </a:xfrm>
        <a:prstGeom prst="rect">
          <a:avLst/>
        </a:prstGeom>
        <a:solidFill>
          <a:schemeClr val="accent2">
            <a:hueOff val="3697979"/>
            <a:satOff val="0"/>
            <a:lumOff val="11177"/>
            <a:alphaOff val="0"/>
          </a:schemeClr>
        </a:solidFill>
        <a:ln w="12700" cap="flat" cmpd="sng" algn="ctr">
          <a:solidFill>
            <a:schemeClr val="accent2">
              <a:hueOff val="3697979"/>
              <a:satOff val="0"/>
              <a:lumOff val="1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8CF959-79AC-4265-AC21-9BD3DB112FCE}">
      <dsp:nvSpPr>
        <dsp:cNvPr id="0" name=""/>
        <dsp:cNvSpPr/>
      </dsp:nvSpPr>
      <dsp:spPr>
        <a:xfrm>
          <a:off x="7229475" y="0"/>
          <a:ext cx="3286125" cy="4351338"/>
        </a:xfrm>
        <a:prstGeom prst="rect">
          <a:avLst/>
        </a:prstGeom>
        <a:solidFill>
          <a:schemeClr val="accent2">
            <a:tint val="40000"/>
            <a:alpha val="90000"/>
            <a:hueOff val="6128719"/>
            <a:satOff val="0"/>
            <a:lumOff val="2370"/>
            <a:alphaOff val="0"/>
          </a:schemeClr>
        </a:solidFill>
        <a:ln w="12700" cap="flat" cmpd="sng" algn="ctr">
          <a:solidFill>
            <a:schemeClr val="accent2">
              <a:tint val="40000"/>
              <a:alpha val="90000"/>
              <a:hueOff val="6128719"/>
              <a:satOff val="0"/>
              <a:lumOff val="237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889000">
            <a:lnSpc>
              <a:spcPct val="90000"/>
            </a:lnSpc>
            <a:spcBef>
              <a:spcPct val="0"/>
            </a:spcBef>
            <a:spcAft>
              <a:spcPct val="35000"/>
            </a:spcAft>
            <a:buNone/>
          </a:pPr>
          <a:r>
            <a:rPr lang="en-US" sz="2000" kern="1200" dirty="0"/>
            <a:t>Job declared that he had been fair to his servants, generous to the poor, fed the hungry and clothed the naked.</a:t>
          </a:r>
        </a:p>
      </dsp:txBody>
      <dsp:txXfrm>
        <a:off x="7229475" y="1653508"/>
        <a:ext cx="3286125" cy="2610802"/>
      </dsp:txXfrm>
    </dsp:sp>
    <dsp:sp modelId="{399B1601-9617-4BF7-82CB-9B743C828781}">
      <dsp:nvSpPr>
        <dsp:cNvPr id="0" name=""/>
        <dsp:cNvSpPr/>
      </dsp:nvSpPr>
      <dsp:spPr>
        <a:xfrm>
          <a:off x="8219836" y="435133"/>
          <a:ext cx="1305401" cy="1305401"/>
        </a:xfrm>
        <a:prstGeom prst="ellipse">
          <a:avLst/>
        </a:prstGeom>
        <a:solidFill>
          <a:schemeClr val="accent2">
            <a:hueOff val="4930638"/>
            <a:satOff val="0"/>
            <a:lumOff val="14902"/>
            <a:alphaOff val="0"/>
          </a:schemeClr>
        </a:solidFill>
        <a:ln w="12700" cap="flat" cmpd="sng" algn="ctr">
          <a:solidFill>
            <a:schemeClr val="accent2">
              <a:hueOff val="4930638"/>
              <a:satOff val="0"/>
              <a:lumOff val="14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dirty="0"/>
            <a:t>3</a:t>
          </a:r>
        </a:p>
      </dsp:txBody>
      <dsp:txXfrm>
        <a:off x="8411008" y="626305"/>
        <a:ext cx="923057" cy="923057"/>
      </dsp:txXfrm>
    </dsp:sp>
    <dsp:sp modelId="{213F13E7-2DF0-4902-87FC-0F6A0779D290}">
      <dsp:nvSpPr>
        <dsp:cNvPr id="0" name=""/>
        <dsp:cNvSpPr/>
      </dsp:nvSpPr>
      <dsp:spPr>
        <a:xfrm>
          <a:off x="7229475" y="4351266"/>
          <a:ext cx="3286125" cy="72"/>
        </a:xfrm>
        <a:prstGeom prst="rect">
          <a:avLst/>
        </a:prstGeom>
        <a:solidFill>
          <a:schemeClr val="accent2">
            <a:hueOff val="6163298"/>
            <a:satOff val="0"/>
            <a:lumOff val="18628"/>
            <a:alphaOff val="0"/>
          </a:schemeClr>
        </a:solidFill>
        <a:ln w="12700" cap="flat" cmpd="sng" algn="ctr">
          <a:solidFill>
            <a:schemeClr val="accent2">
              <a:hueOff val="6163298"/>
              <a:satOff val="0"/>
              <a:lumOff val="1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48D87-E3CE-46AB-8AF8-61962A01D31C}">
      <dsp:nvSpPr>
        <dsp:cNvPr id="0" name=""/>
        <dsp:cNvSpPr/>
      </dsp:nvSpPr>
      <dsp:spPr>
        <a:xfrm>
          <a:off x="0" y="0"/>
          <a:ext cx="6245265" cy="78620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Job declared that he had never harmed an orphan(v.21)</a:t>
          </a:r>
        </a:p>
      </dsp:txBody>
      <dsp:txXfrm>
        <a:off x="38380" y="38380"/>
        <a:ext cx="6168505" cy="709448"/>
      </dsp:txXfrm>
    </dsp:sp>
    <dsp:sp modelId="{215BB2AC-CD9D-4A1D-A456-2A32292EFE38}">
      <dsp:nvSpPr>
        <dsp:cNvPr id="0" name=""/>
        <dsp:cNvSpPr/>
      </dsp:nvSpPr>
      <dsp:spPr>
        <a:xfrm>
          <a:off x="0" y="782030"/>
          <a:ext cx="6245265" cy="786208"/>
        </a:xfrm>
        <a:prstGeom prst="roundRect">
          <a:avLst/>
        </a:prstGeom>
        <a:solidFill>
          <a:schemeClr val="accent2">
            <a:hueOff val="1027216"/>
            <a:satOff val="0"/>
            <a:lumOff val="31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Never lusted for wealth(v.24</a:t>
          </a:r>
          <a:r>
            <a:rPr lang="en-US" sz="500" kern="1200" dirty="0"/>
            <a:t>) </a:t>
          </a:r>
        </a:p>
      </dsp:txBody>
      <dsp:txXfrm>
        <a:off x="38380" y="820410"/>
        <a:ext cx="6168505" cy="709448"/>
      </dsp:txXfrm>
    </dsp:sp>
    <dsp:sp modelId="{C6CBE177-1DE4-4401-AB8D-596DC43BD8A2}">
      <dsp:nvSpPr>
        <dsp:cNvPr id="0" name=""/>
        <dsp:cNvSpPr/>
      </dsp:nvSpPr>
      <dsp:spPr>
        <a:xfrm>
          <a:off x="0" y="1601538"/>
          <a:ext cx="6245265" cy="786208"/>
        </a:xfrm>
        <a:prstGeom prst="roundRect">
          <a:avLst/>
        </a:prstGeom>
        <a:solidFill>
          <a:schemeClr val="accent2">
            <a:hueOff val="2054433"/>
            <a:satOff val="0"/>
            <a:lumOff val="62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Never been lifted up in pride (v.27)</a:t>
          </a:r>
        </a:p>
      </dsp:txBody>
      <dsp:txXfrm>
        <a:off x="38380" y="1639918"/>
        <a:ext cx="6168505" cy="709448"/>
      </dsp:txXfrm>
    </dsp:sp>
    <dsp:sp modelId="{249AFEA3-08EB-4F6D-804B-EF7FF6F18587}">
      <dsp:nvSpPr>
        <dsp:cNvPr id="0" name=""/>
        <dsp:cNvSpPr/>
      </dsp:nvSpPr>
      <dsp:spPr>
        <a:xfrm>
          <a:off x="0" y="2390135"/>
          <a:ext cx="6245265" cy="786208"/>
        </a:xfrm>
        <a:prstGeom prst="roundRect">
          <a:avLst/>
        </a:prstGeom>
        <a:solidFill>
          <a:schemeClr val="accent2">
            <a:hueOff val="3081649"/>
            <a:satOff val="0"/>
            <a:lumOff val="9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Never returned evil for evil (v. 29)</a:t>
          </a:r>
        </a:p>
      </dsp:txBody>
      <dsp:txXfrm>
        <a:off x="38380" y="2428515"/>
        <a:ext cx="6168505" cy="709448"/>
      </dsp:txXfrm>
    </dsp:sp>
    <dsp:sp modelId="{0539A22E-6480-4EDB-A7FA-5162F0AAA0D2}">
      <dsp:nvSpPr>
        <dsp:cNvPr id="0" name=""/>
        <dsp:cNvSpPr/>
      </dsp:nvSpPr>
      <dsp:spPr>
        <a:xfrm>
          <a:off x="0" y="3201600"/>
          <a:ext cx="6245265" cy="786208"/>
        </a:xfrm>
        <a:prstGeom prst="roundRect">
          <a:avLst/>
        </a:prstGeom>
        <a:solidFill>
          <a:schemeClr val="accent2">
            <a:hueOff val="4108866"/>
            <a:satOff val="0"/>
            <a:lumOff val="124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He had always been hospitable to strangers (v. 32)</a:t>
          </a:r>
        </a:p>
      </dsp:txBody>
      <dsp:txXfrm>
        <a:off x="38380" y="3239980"/>
        <a:ext cx="6168505" cy="709448"/>
      </dsp:txXfrm>
    </dsp:sp>
    <dsp:sp modelId="{8D25F3A3-453F-4033-B81F-E4E06A55CE53}">
      <dsp:nvSpPr>
        <dsp:cNvPr id="0" name=""/>
        <dsp:cNvSpPr/>
      </dsp:nvSpPr>
      <dsp:spPr>
        <a:xfrm>
          <a:off x="0" y="4001632"/>
          <a:ext cx="6245265" cy="786208"/>
        </a:xfrm>
        <a:prstGeom prst="roundRect">
          <a:avLst/>
        </a:prstGeom>
        <a:solidFill>
          <a:schemeClr val="accent2">
            <a:hueOff val="5136081"/>
            <a:satOff val="0"/>
            <a:lumOff val="155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He had been candid about his faults (v. 33</a:t>
          </a:r>
          <a:r>
            <a:rPr lang="en-US" sz="500" kern="1200" dirty="0"/>
            <a:t>)</a:t>
          </a:r>
        </a:p>
      </dsp:txBody>
      <dsp:txXfrm>
        <a:off x="38380" y="4040012"/>
        <a:ext cx="6168505" cy="709448"/>
      </dsp:txXfrm>
    </dsp:sp>
    <dsp:sp modelId="{F2A3E6FA-1DD5-4FCF-A620-FECA20B3E630}">
      <dsp:nvSpPr>
        <dsp:cNvPr id="0" name=""/>
        <dsp:cNvSpPr/>
      </dsp:nvSpPr>
      <dsp:spPr>
        <a:xfrm>
          <a:off x="0" y="4801663"/>
          <a:ext cx="6245265" cy="786208"/>
        </a:xfrm>
        <a:prstGeom prst="roundRect">
          <a:avLst/>
        </a:prstGeom>
        <a:solidFill>
          <a:schemeClr val="accent2">
            <a:hueOff val="6163298"/>
            <a:satOff val="0"/>
            <a:lumOff val="1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He had been bold to engage with the world (v. 34</a:t>
          </a:r>
          <a:r>
            <a:rPr lang="en-US" sz="500" kern="1200" dirty="0"/>
            <a:t>)</a:t>
          </a:r>
        </a:p>
      </dsp:txBody>
      <dsp:txXfrm>
        <a:off x="38380" y="4840043"/>
        <a:ext cx="6168505" cy="7094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4FABCF-51E1-4368-A2ED-FE5E24C0B9C7}">
      <dsp:nvSpPr>
        <dsp:cNvPr id="0" name=""/>
        <dsp:cNvSpPr/>
      </dsp:nvSpPr>
      <dsp:spPr>
        <a:xfrm>
          <a:off x="1283"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E32BF4-E1BD-4F43-931C-FA761CC5BE49}">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i="1" kern="1200" dirty="0"/>
            <a:t>Emphasis 2:   One Last Mockery of the Prosecution’s Case</a:t>
          </a:r>
          <a:endParaRPr lang="en-US" sz="1700" kern="1200" dirty="0"/>
        </a:p>
      </dsp:txBody>
      <dsp:txXfrm>
        <a:off x="585701" y="1066737"/>
        <a:ext cx="4337991" cy="2693452"/>
      </dsp:txXfrm>
    </dsp:sp>
    <dsp:sp modelId="{7657D6C2-CC33-4615-89E4-9D44D4FF79C3}">
      <dsp:nvSpPr>
        <dsp:cNvPr id="0" name=""/>
        <dsp:cNvSpPr/>
      </dsp:nvSpPr>
      <dsp:spPr>
        <a:xfrm>
          <a:off x="5508110"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CB28C3-9A23-4A6E-900C-F555F906FC32}">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i="1" kern="1200" dirty="0"/>
            <a:t>Job had made a proclamation of his oath of innocence and now he wanted to give out a final barrage on his prosecutors before he rested his defense. He stated “that mine adversary had written a book … surely I would take it upon my shoulder, and bind it as a crown to me” (Job 31:35-36)  Job mocked even the idea that there could be a valid indictment against him.</a:t>
          </a:r>
          <a:endParaRPr lang="en-US" sz="1700" kern="1200" dirty="0"/>
        </a:p>
      </dsp:txBody>
      <dsp:txXfrm>
        <a:off x="6092527" y="1066737"/>
        <a:ext cx="4337991" cy="26934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91D5C-19EA-432E-AEBD-EDE83E11F40E}">
      <dsp:nvSpPr>
        <dsp:cNvPr id="0" name=""/>
        <dsp:cNvSpPr/>
      </dsp:nvSpPr>
      <dsp:spPr>
        <a:xfrm>
          <a:off x="0" y="682"/>
          <a:ext cx="624526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2BD5EB-B6E7-4627-BF24-5A9D4D9401EC}">
      <dsp:nvSpPr>
        <dsp:cNvPr id="0" name=""/>
        <dsp:cNvSpPr/>
      </dsp:nvSpPr>
      <dsp:spPr>
        <a:xfrm>
          <a:off x="0" y="682"/>
          <a:ext cx="6245265" cy="1117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Emphasis 3:  The Taint of Self-Righteousness</a:t>
          </a:r>
        </a:p>
      </dsp:txBody>
      <dsp:txXfrm>
        <a:off x="0" y="682"/>
        <a:ext cx="6245265" cy="1117596"/>
      </dsp:txXfrm>
    </dsp:sp>
    <dsp:sp modelId="{3ADF47FD-6C7D-4DAB-B0C5-9182D91AE3C9}">
      <dsp:nvSpPr>
        <dsp:cNvPr id="0" name=""/>
        <dsp:cNvSpPr/>
      </dsp:nvSpPr>
      <dsp:spPr>
        <a:xfrm>
          <a:off x="0" y="1118278"/>
          <a:ext cx="624526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A7FFEC-A707-4855-B674-94F8D034027F}">
      <dsp:nvSpPr>
        <dsp:cNvPr id="0" name=""/>
        <dsp:cNvSpPr/>
      </dsp:nvSpPr>
      <dsp:spPr>
        <a:xfrm>
          <a:off x="0" y="1118278"/>
          <a:ext cx="6245265" cy="1117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Job presented all of this as his final comeback against his friends that had accused him of sin.  </a:t>
          </a:r>
        </a:p>
      </dsp:txBody>
      <dsp:txXfrm>
        <a:off x="0" y="1118278"/>
        <a:ext cx="6245265" cy="1117596"/>
      </dsp:txXfrm>
    </dsp:sp>
    <dsp:sp modelId="{464B1AA3-7055-4E17-850C-DBD77D9E0760}">
      <dsp:nvSpPr>
        <dsp:cNvPr id="0" name=""/>
        <dsp:cNvSpPr/>
      </dsp:nvSpPr>
      <dsp:spPr>
        <a:xfrm>
          <a:off x="0" y="2235875"/>
          <a:ext cx="624526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F431B8-17F5-4997-9FE3-CA795414D1BE}">
      <dsp:nvSpPr>
        <dsp:cNvPr id="0" name=""/>
        <dsp:cNvSpPr/>
      </dsp:nvSpPr>
      <dsp:spPr>
        <a:xfrm>
          <a:off x="0" y="2235875"/>
          <a:ext cx="6245265" cy="1117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He also considered this as his closing argument against God. </a:t>
          </a:r>
        </a:p>
      </dsp:txBody>
      <dsp:txXfrm>
        <a:off x="0" y="2235875"/>
        <a:ext cx="6245265" cy="1117596"/>
      </dsp:txXfrm>
    </dsp:sp>
    <dsp:sp modelId="{12219B6D-4BAB-4D58-9648-A6F9DA1BC22E}">
      <dsp:nvSpPr>
        <dsp:cNvPr id="0" name=""/>
        <dsp:cNvSpPr/>
      </dsp:nvSpPr>
      <dsp:spPr>
        <a:xfrm>
          <a:off x="0" y="3353471"/>
          <a:ext cx="624526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462223-D27E-474C-8142-B696DDA6D245}">
      <dsp:nvSpPr>
        <dsp:cNvPr id="0" name=""/>
        <dsp:cNvSpPr/>
      </dsp:nvSpPr>
      <dsp:spPr>
        <a:xfrm>
          <a:off x="0" y="3353471"/>
          <a:ext cx="6245265" cy="1117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Since his friends had no clear cut evidence against him his oath would win out.</a:t>
          </a:r>
        </a:p>
      </dsp:txBody>
      <dsp:txXfrm>
        <a:off x="0" y="3353471"/>
        <a:ext cx="6245265" cy="1117596"/>
      </dsp:txXfrm>
    </dsp:sp>
    <dsp:sp modelId="{E400C322-05C0-4934-8B5E-D84EA33BE931}">
      <dsp:nvSpPr>
        <dsp:cNvPr id="0" name=""/>
        <dsp:cNvSpPr/>
      </dsp:nvSpPr>
      <dsp:spPr>
        <a:xfrm>
          <a:off x="0" y="4471068"/>
          <a:ext cx="624526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2C9EAB-A224-4A57-B8FE-2C73B643CB3D}">
      <dsp:nvSpPr>
        <dsp:cNvPr id="0" name=""/>
        <dsp:cNvSpPr/>
      </dsp:nvSpPr>
      <dsp:spPr>
        <a:xfrm>
          <a:off x="0" y="4471068"/>
          <a:ext cx="6245265" cy="1117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However, Job did not win against God. </a:t>
          </a:r>
        </a:p>
      </dsp:txBody>
      <dsp:txXfrm>
        <a:off x="0" y="4471068"/>
        <a:ext cx="6245265" cy="11175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E3457-B37E-4F11-A1D3-CCB3CC1D71B9}">
      <dsp:nvSpPr>
        <dsp:cNvPr id="0" name=""/>
        <dsp:cNvSpPr/>
      </dsp:nvSpPr>
      <dsp:spPr>
        <a:xfrm>
          <a:off x="0" y="231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CCE73C-1C63-41BF-A82D-45FEFC2D7302}">
      <dsp:nvSpPr>
        <dsp:cNvPr id="0" name=""/>
        <dsp:cNvSpPr/>
      </dsp:nvSpPr>
      <dsp:spPr>
        <a:xfrm>
          <a:off x="355657" y="266858"/>
          <a:ext cx="646650" cy="6466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F49592D-2E07-4F1F-ABD4-5042EE8DBE5F}">
      <dsp:nvSpPr>
        <dsp:cNvPr id="0" name=""/>
        <dsp:cNvSpPr/>
      </dsp:nvSpPr>
      <dsp:spPr>
        <a:xfrm>
          <a:off x="1357965" y="231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622300">
            <a:lnSpc>
              <a:spcPct val="100000"/>
            </a:lnSpc>
            <a:spcBef>
              <a:spcPct val="0"/>
            </a:spcBef>
            <a:spcAft>
              <a:spcPct val="35000"/>
            </a:spcAft>
            <a:buNone/>
          </a:pPr>
          <a:r>
            <a:rPr lang="en-US" sz="1400" kern="1200" dirty="0"/>
            <a:t>The court image of plea and argument is pointless when you consider man and his maker.  Job may have been able to stand against his friends in this matter but he could never stand against God.  </a:t>
          </a:r>
        </a:p>
      </dsp:txBody>
      <dsp:txXfrm>
        <a:off x="1357965" y="2319"/>
        <a:ext cx="4887299" cy="1175727"/>
      </dsp:txXfrm>
    </dsp:sp>
    <dsp:sp modelId="{782069BB-44B2-4128-96F7-60A34DC55CFA}">
      <dsp:nvSpPr>
        <dsp:cNvPr id="0" name=""/>
        <dsp:cNvSpPr/>
      </dsp:nvSpPr>
      <dsp:spPr>
        <a:xfrm>
          <a:off x="0" y="147197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29DB19-5313-4DE7-B828-0E6FC4D2FB8E}">
      <dsp:nvSpPr>
        <dsp:cNvPr id="0" name=""/>
        <dsp:cNvSpPr/>
      </dsp:nvSpPr>
      <dsp:spPr>
        <a:xfrm>
          <a:off x="355657" y="1736518"/>
          <a:ext cx="646650" cy="6466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FACA1E9-E59D-4B9A-9B79-F46F35BC74BA}">
      <dsp:nvSpPr>
        <dsp:cNvPr id="0" name=""/>
        <dsp:cNvSpPr/>
      </dsp:nvSpPr>
      <dsp:spPr>
        <a:xfrm>
          <a:off x="1357965" y="147197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622300">
            <a:lnSpc>
              <a:spcPct val="100000"/>
            </a:lnSpc>
            <a:spcBef>
              <a:spcPct val="0"/>
            </a:spcBef>
            <a:spcAft>
              <a:spcPct val="35000"/>
            </a:spcAft>
            <a:buNone/>
          </a:pPr>
          <a:r>
            <a:rPr lang="en-US" sz="1400" kern="1200" dirty="0"/>
            <a:t>Jobs unblemished record gave him no leverage against God.</a:t>
          </a:r>
        </a:p>
      </dsp:txBody>
      <dsp:txXfrm>
        <a:off x="1357965" y="1471979"/>
        <a:ext cx="4887299" cy="1175727"/>
      </dsp:txXfrm>
    </dsp:sp>
    <dsp:sp modelId="{23186D1D-9831-4DC2-8A51-38733CFF3779}">
      <dsp:nvSpPr>
        <dsp:cNvPr id="0" name=""/>
        <dsp:cNvSpPr/>
      </dsp:nvSpPr>
      <dsp:spPr>
        <a:xfrm>
          <a:off x="0" y="294163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D26DD7-0665-4749-A6E2-8A56CA596B75}">
      <dsp:nvSpPr>
        <dsp:cNvPr id="0" name=""/>
        <dsp:cNvSpPr/>
      </dsp:nvSpPr>
      <dsp:spPr>
        <a:xfrm>
          <a:off x="355657" y="3206178"/>
          <a:ext cx="646650" cy="6466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932146-F5A4-490F-B409-750409389128}">
      <dsp:nvSpPr>
        <dsp:cNvPr id="0" name=""/>
        <dsp:cNvSpPr/>
      </dsp:nvSpPr>
      <dsp:spPr>
        <a:xfrm>
          <a:off x="1357965" y="294163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622300">
            <a:lnSpc>
              <a:spcPct val="100000"/>
            </a:lnSpc>
            <a:spcBef>
              <a:spcPct val="0"/>
            </a:spcBef>
            <a:spcAft>
              <a:spcPct val="35000"/>
            </a:spcAft>
            <a:buNone/>
          </a:pPr>
          <a:r>
            <a:rPr lang="en-US" sz="1400" kern="1200" dirty="0"/>
            <a:t>Job could have no expectations about what treatment he deserved.  </a:t>
          </a:r>
        </a:p>
      </dsp:txBody>
      <dsp:txXfrm>
        <a:off x="1357965" y="2941639"/>
        <a:ext cx="4887299" cy="1175727"/>
      </dsp:txXfrm>
    </dsp:sp>
    <dsp:sp modelId="{54CCB379-8406-4F4F-841F-AEFD5BDDA7E7}">
      <dsp:nvSpPr>
        <dsp:cNvPr id="0" name=""/>
        <dsp:cNvSpPr/>
      </dsp:nvSpPr>
      <dsp:spPr>
        <a:xfrm>
          <a:off x="0" y="441129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8EA97D-69EA-4121-BE8A-69A1CB98821F}">
      <dsp:nvSpPr>
        <dsp:cNvPr id="0" name=""/>
        <dsp:cNvSpPr/>
      </dsp:nvSpPr>
      <dsp:spPr>
        <a:xfrm>
          <a:off x="355657" y="4675838"/>
          <a:ext cx="646650" cy="6466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055808-D5AA-4044-8407-942A45D13696}">
      <dsp:nvSpPr>
        <dsp:cNvPr id="0" name=""/>
        <dsp:cNvSpPr/>
      </dsp:nvSpPr>
      <dsp:spPr>
        <a:xfrm>
          <a:off x="1357965" y="441129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622300">
            <a:lnSpc>
              <a:spcPct val="100000"/>
            </a:lnSpc>
            <a:spcBef>
              <a:spcPct val="0"/>
            </a:spcBef>
            <a:spcAft>
              <a:spcPct val="35000"/>
            </a:spcAft>
            <a:buNone/>
          </a:pPr>
          <a:r>
            <a:rPr lang="en-US" sz="1400" kern="1200" dirty="0"/>
            <a:t>God is sovereign and he judges on grounds that we only attempt to understand.</a:t>
          </a:r>
        </a:p>
      </dsp:txBody>
      <dsp:txXfrm>
        <a:off x="1357965" y="4411299"/>
        <a:ext cx="4887299" cy="117572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01B74-44EF-43B3-8978-5FD6B62E47C6}">
      <dsp:nvSpPr>
        <dsp:cNvPr id="0" name=""/>
        <dsp:cNvSpPr/>
      </dsp:nvSpPr>
      <dsp:spPr>
        <a:xfrm>
          <a:off x="0" y="105225"/>
          <a:ext cx="6245265" cy="129504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Job ultimately had succumbed to the frailty of human logic.</a:t>
          </a:r>
        </a:p>
      </dsp:txBody>
      <dsp:txXfrm>
        <a:off x="63219" y="168444"/>
        <a:ext cx="6118827" cy="1168605"/>
      </dsp:txXfrm>
    </dsp:sp>
    <dsp:sp modelId="{4F1BD7CD-2C80-44A1-B246-011BEA2B29A6}">
      <dsp:nvSpPr>
        <dsp:cNvPr id="0" name=""/>
        <dsp:cNvSpPr/>
      </dsp:nvSpPr>
      <dsp:spPr>
        <a:xfrm>
          <a:off x="0" y="1466509"/>
          <a:ext cx="6245265" cy="1295043"/>
        </a:xfrm>
        <a:prstGeom prst="roundRect">
          <a:avLst/>
        </a:prstGeom>
        <a:solidFill>
          <a:schemeClr val="accent5">
            <a:hueOff val="-2513827"/>
            <a:satOff val="0"/>
            <a:lumOff val="-3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He presumed that he had the moral high ground over God.</a:t>
          </a:r>
        </a:p>
      </dsp:txBody>
      <dsp:txXfrm>
        <a:off x="63219" y="1529728"/>
        <a:ext cx="6118827" cy="1168605"/>
      </dsp:txXfrm>
    </dsp:sp>
    <dsp:sp modelId="{8D1867CD-B5CB-414D-A6BE-5C1B5CFD37AA}">
      <dsp:nvSpPr>
        <dsp:cNvPr id="0" name=""/>
        <dsp:cNvSpPr/>
      </dsp:nvSpPr>
      <dsp:spPr>
        <a:xfrm>
          <a:off x="0" y="2827793"/>
          <a:ext cx="6245265" cy="1295043"/>
        </a:xfrm>
        <a:prstGeom prst="roundRect">
          <a:avLst/>
        </a:prstGeom>
        <a:solidFill>
          <a:schemeClr val="accent5">
            <a:hueOff val="-5027653"/>
            <a:satOff val="0"/>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As many do today, he allowed his moral integrity to become a barrier between himself and almighty God.</a:t>
          </a:r>
        </a:p>
      </dsp:txBody>
      <dsp:txXfrm>
        <a:off x="63219" y="2891012"/>
        <a:ext cx="6118827" cy="1168605"/>
      </dsp:txXfrm>
    </dsp:sp>
    <dsp:sp modelId="{BA1F8EA0-5B46-49F6-ADD2-24C14009531D}">
      <dsp:nvSpPr>
        <dsp:cNvPr id="0" name=""/>
        <dsp:cNvSpPr/>
      </dsp:nvSpPr>
      <dsp:spPr>
        <a:xfrm>
          <a:off x="0" y="4189077"/>
          <a:ext cx="6245265" cy="1295043"/>
        </a:xfrm>
        <a:prstGeom prst="roundRect">
          <a:avLst/>
        </a:prstGeom>
        <a:solidFill>
          <a:schemeClr val="accent5">
            <a:hueOff val="-7541480"/>
            <a:satOff val="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Job became self-righteous.</a:t>
          </a:r>
        </a:p>
      </dsp:txBody>
      <dsp:txXfrm>
        <a:off x="63219" y="4252296"/>
        <a:ext cx="6118827" cy="11686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5/12/2020</a:t>
            </a:fld>
            <a:endParaRPr lang="en-US" dirty="0"/>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873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5/12/2020</a:t>
            </a:fld>
            <a:endParaRPr lang="en-US" dirty="0"/>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567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5/12/2020</a:t>
            </a:fld>
            <a:endParaRPr lang="en-US" dirty="0"/>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519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3511989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1447124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429514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1049524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749793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448836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428263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27406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5/12/2020</a:t>
            </a:fld>
            <a:endParaRPr lang="en-US" dirty="0"/>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4044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dirty="0">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901095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42765406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7863244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5/12/2020</a:t>
            </a:fld>
            <a:endParaRPr lang="en-US" dirty="0"/>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2215936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5/12/2020</a:t>
            </a:fld>
            <a:endParaRPr lang="en-US" dirty="0"/>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356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5/12/2020</a:t>
            </a:fld>
            <a:endParaRPr lang="en-US" dirty="0"/>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285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5/12/2020</a:t>
            </a:fld>
            <a:endParaRPr lang="en-US" dirty="0"/>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31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5/12/2020</a:t>
            </a:fld>
            <a:endParaRPr lang="en-US" dirty="0"/>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1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5/12/2020</a:t>
            </a:fld>
            <a:endParaRPr lang="en-US" dirty="0"/>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59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5/12/2020</a:t>
            </a:fld>
            <a:endParaRPr lang="en-US" dirty="0"/>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24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5/12/2020</a:t>
            </a:fld>
            <a:endParaRPr lang="en-US" dirty="0"/>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26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5/12/2020</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829338501"/>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53" r:id="rId5"/>
    <p:sldLayoutId id="2147483754" r:id="rId6"/>
    <p:sldLayoutId id="2147483759"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5/12/2020</a:t>
            </a:fld>
            <a:endParaRPr lang="en-US" dirty="0"/>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dirty="0"/>
          </a:p>
        </p:txBody>
      </p:sp>
    </p:spTree>
    <p:extLst>
      <p:ext uri="{BB962C8B-B14F-4D97-AF65-F5344CB8AC3E}">
        <p14:creationId xmlns:p14="http://schemas.microsoft.com/office/powerpoint/2010/main" val="92561213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67" r:id="rId6"/>
    <p:sldLayoutId id="2147483662" r:id="rId7"/>
    <p:sldLayoutId id="2147483663" r:id="rId8"/>
    <p:sldLayoutId id="2147483664" r:id="rId9"/>
    <p:sldLayoutId id="2147483665" r:id="rId10"/>
    <p:sldLayoutId id="2147483666" r:id="rId11"/>
    <p:sldLayoutId id="2147483668"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FA1D905-6BFE-4F89-80B7-8E15FDD4DB3F}"/>
              </a:ext>
            </a:extLst>
          </p:cNvPr>
          <p:cNvPicPr>
            <a:picLocks noChangeAspect="1"/>
          </p:cNvPicPr>
          <p:nvPr/>
        </p:nvPicPr>
        <p:blipFill rotWithShape="1">
          <a:blip r:embed="rId2"/>
          <a:srcRect t="11187" b="922"/>
          <a:stretch/>
        </p:blipFill>
        <p:spPr>
          <a:xfrm>
            <a:off x="3" y="-22"/>
            <a:ext cx="12191997" cy="6858022"/>
          </a:xfrm>
          <a:prstGeom prst="rect">
            <a:avLst/>
          </a:prstGeom>
        </p:spPr>
      </p:pic>
      <p:sp>
        <p:nvSpPr>
          <p:cNvPr id="20" name="Rectangle 15">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206190" y="2206184"/>
            <a:ext cx="6858003" cy="2445624"/>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17">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37374" y="1100316"/>
            <a:ext cx="6858003" cy="4657347"/>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4BFAA4-FCD0-4564-9D5E-F97638B7A7F0}"/>
              </a:ext>
            </a:extLst>
          </p:cNvPr>
          <p:cNvSpPr>
            <a:spLocks noGrp="1"/>
          </p:cNvSpPr>
          <p:nvPr>
            <p:ph type="ctrTitle"/>
          </p:nvPr>
        </p:nvSpPr>
        <p:spPr>
          <a:xfrm>
            <a:off x="6096006" y="643467"/>
            <a:ext cx="5452529" cy="3569242"/>
          </a:xfrm>
        </p:spPr>
        <p:txBody>
          <a:bodyPr anchor="t">
            <a:normAutofit/>
          </a:bodyPr>
          <a:lstStyle/>
          <a:p>
            <a:pPr algn="r"/>
            <a:r>
              <a:rPr lang="en-US" dirty="0">
                <a:solidFill>
                  <a:schemeClr val="bg1"/>
                </a:solidFill>
                <a:latin typeface="Broadway" panose="04040905080B02020502" pitchFamily="82" charset="0"/>
              </a:rPr>
              <a:t>AN OATH OF INNOCENCE</a:t>
            </a:r>
          </a:p>
        </p:txBody>
      </p:sp>
      <p:sp>
        <p:nvSpPr>
          <p:cNvPr id="3" name="Subtitle 2">
            <a:extLst>
              <a:ext uri="{FF2B5EF4-FFF2-40B4-BE49-F238E27FC236}">
                <a16:creationId xmlns:a16="http://schemas.microsoft.com/office/drawing/2014/main" id="{0EC2AEF3-1CA3-4537-B34F-BEA39770379B}"/>
              </a:ext>
            </a:extLst>
          </p:cNvPr>
          <p:cNvSpPr>
            <a:spLocks noGrp="1"/>
          </p:cNvSpPr>
          <p:nvPr>
            <p:ph type="subTitle" idx="1"/>
          </p:nvPr>
        </p:nvSpPr>
        <p:spPr>
          <a:xfrm>
            <a:off x="6099055" y="4551035"/>
            <a:ext cx="5449479" cy="1920240"/>
          </a:xfrm>
        </p:spPr>
        <p:txBody>
          <a:bodyPr anchor="b">
            <a:normAutofit/>
          </a:bodyPr>
          <a:lstStyle/>
          <a:p>
            <a:pPr algn="r"/>
            <a:r>
              <a:rPr lang="en-US" dirty="0">
                <a:solidFill>
                  <a:schemeClr val="bg1"/>
                </a:solidFill>
              </a:rPr>
              <a:t>Lesson 11 </a:t>
            </a:r>
          </a:p>
          <a:p>
            <a:pPr algn="r"/>
            <a:r>
              <a:rPr lang="en-US" dirty="0">
                <a:solidFill>
                  <a:schemeClr val="bg1"/>
                </a:solidFill>
              </a:rPr>
              <a:t>COGIC World Mission Topics</a:t>
            </a:r>
          </a:p>
          <a:p>
            <a:pPr algn="r"/>
            <a:r>
              <a:rPr lang="en-US" dirty="0">
                <a:solidFill>
                  <a:schemeClr val="bg1"/>
                </a:solidFill>
              </a:rPr>
              <a:t>Presented By Elder B. Verner (05/12/2020)</a:t>
            </a:r>
          </a:p>
        </p:txBody>
      </p:sp>
    </p:spTree>
    <p:extLst>
      <p:ext uri="{BB962C8B-B14F-4D97-AF65-F5344CB8AC3E}">
        <p14:creationId xmlns:p14="http://schemas.microsoft.com/office/powerpoint/2010/main" val="3759782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5FAE4699-93A9-4230-9CF3-2AD9383FE98A}"/>
              </a:ext>
            </a:extLst>
          </p:cNvPr>
          <p:cNvSpPr>
            <a:spLocks noGrp="1"/>
          </p:cNvSpPr>
          <p:nvPr>
            <p:ph type="title"/>
          </p:nvPr>
        </p:nvSpPr>
        <p:spPr>
          <a:xfrm>
            <a:off x="838200" y="365125"/>
            <a:ext cx="9804918" cy="1325563"/>
          </a:xfrm>
        </p:spPr>
        <p:txBody>
          <a:bodyPr>
            <a:normAutofit/>
          </a:bodyPr>
          <a:lstStyle/>
          <a:p>
            <a:r>
              <a:rPr lang="en-US" dirty="0">
                <a:solidFill>
                  <a:schemeClr val="bg1"/>
                </a:solidFill>
                <a:latin typeface="Broadway" panose="04040905080B02020502" pitchFamily="82" charset="0"/>
              </a:rPr>
              <a:t>AN OATH OF INNOCENCE</a:t>
            </a:r>
            <a:endParaRPr lang="en-US" dirty="0">
              <a:solidFill>
                <a:schemeClr val="bg1"/>
              </a:solidFill>
            </a:endParaRPr>
          </a:p>
        </p:txBody>
      </p:sp>
      <p:cxnSp>
        <p:nvCxnSpPr>
          <p:cNvPr id="12" name="Straight Connector 11">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6"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18"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graphicFrame>
        <p:nvGraphicFramePr>
          <p:cNvPr id="5" name="Content Placeholder 2">
            <a:extLst>
              <a:ext uri="{FF2B5EF4-FFF2-40B4-BE49-F238E27FC236}">
                <a16:creationId xmlns:a16="http://schemas.microsoft.com/office/drawing/2014/main" id="{467ACA24-51BE-4C81-BE4E-2C3F1EE8C0F1}"/>
              </a:ext>
            </a:extLst>
          </p:cNvPr>
          <p:cNvGraphicFramePr>
            <a:graphicFrameLocks noGrp="1"/>
          </p:cNvGraphicFramePr>
          <p:nvPr>
            <p:ph idx="1"/>
            <p:extLst>
              <p:ext uri="{D42A27DB-BD31-4B8C-83A1-F6EECF244321}">
                <p14:modId xmlns:p14="http://schemas.microsoft.com/office/powerpoint/2010/main" val="21632543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6738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1731806-4582-42C9-B8BA-403A22C56A9C}"/>
              </a:ext>
            </a:extLst>
          </p:cNvPr>
          <p:cNvSpPr>
            <a:spLocks noGrp="1"/>
          </p:cNvSpPr>
          <p:nvPr>
            <p:ph type="title"/>
          </p:nvPr>
        </p:nvSpPr>
        <p:spPr>
          <a:xfrm>
            <a:off x="1188069" y="381935"/>
            <a:ext cx="4008583" cy="5974414"/>
          </a:xfrm>
        </p:spPr>
        <p:txBody>
          <a:bodyPr anchor="ctr">
            <a:normAutofit/>
          </a:bodyPr>
          <a:lstStyle/>
          <a:p>
            <a:r>
              <a:rPr lang="en-US" sz="4500" dirty="0">
                <a:solidFill>
                  <a:schemeClr val="bg1"/>
                </a:solidFill>
                <a:latin typeface="Broadway" panose="04040905080B02020502" pitchFamily="82" charset="0"/>
              </a:rPr>
              <a:t>AN OATH OF INNOCENCE</a:t>
            </a:r>
            <a:endParaRPr lang="en-US" sz="4500" dirty="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dirty="0"/>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dirty="0"/>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dirty="0"/>
          </a:p>
        </p:txBody>
      </p:sp>
      <p:sp>
        <p:nvSpPr>
          <p:cNvPr id="3" name="Content Placeholder 2">
            <a:extLst>
              <a:ext uri="{FF2B5EF4-FFF2-40B4-BE49-F238E27FC236}">
                <a16:creationId xmlns:a16="http://schemas.microsoft.com/office/drawing/2014/main" id="{3D06A82B-DA5A-4E75-8D2F-2C0D6E9B15B1}"/>
              </a:ext>
            </a:extLst>
          </p:cNvPr>
          <p:cNvSpPr>
            <a:spLocks noGrp="1"/>
          </p:cNvSpPr>
          <p:nvPr>
            <p:ph idx="1"/>
          </p:nvPr>
        </p:nvSpPr>
        <p:spPr>
          <a:xfrm>
            <a:off x="6096000" y="381935"/>
            <a:ext cx="4986955" cy="5974415"/>
          </a:xfrm>
        </p:spPr>
        <p:txBody>
          <a:bodyPr anchor="ctr">
            <a:normAutofit/>
          </a:bodyPr>
          <a:lstStyle/>
          <a:p>
            <a:pPr marL="0" indent="0">
              <a:buNone/>
            </a:pPr>
            <a:r>
              <a:rPr lang="en-US" dirty="0"/>
              <a:t>Job was convinced that there were no serious matters against him.  Whatever he was being accused of he could bear as an insignificant weight.  He asserted if there were any charges against him they would be insignificant matters.  He felt that he could meet his prosecutor as an equal and give him an accurate accounting of all his actions.</a:t>
            </a: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107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9">
            <a:extLst>
              <a:ext uri="{FF2B5EF4-FFF2-40B4-BE49-F238E27FC236}">
                <a16:creationId xmlns:a16="http://schemas.microsoft.com/office/drawing/2014/main" id="{383F4F3A-DF89-453C-A499-8C259F6A2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68FA1F45-A96D-44C6-8308-6BE9F27BD9FC}"/>
              </a:ext>
            </a:extLst>
          </p:cNvPr>
          <p:cNvSpPr>
            <a:spLocks noGrp="1"/>
          </p:cNvSpPr>
          <p:nvPr>
            <p:ph type="title"/>
          </p:nvPr>
        </p:nvSpPr>
        <p:spPr>
          <a:xfrm>
            <a:off x="479394" y="1062487"/>
            <a:ext cx="3939688" cy="5583126"/>
          </a:xfrm>
        </p:spPr>
        <p:txBody>
          <a:bodyPr>
            <a:normAutofit/>
          </a:bodyPr>
          <a:lstStyle/>
          <a:p>
            <a:pPr algn="r"/>
            <a:r>
              <a:rPr lang="en-US" sz="4500" dirty="0">
                <a:solidFill>
                  <a:schemeClr val="bg1"/>
                </a:solidFill>
                <a:latin typeface="Broadway" panose="04040905080B02020502" pitchFamily="82" charset="0"/>
              </a:rPr>
              <a:t>AN OATH OF INNOCENCE</a:t>
            </a:r>
            <a:endParaRPr lang="en-US" sz="4500" dirty="0">
              <a:solidFill>
                <a:schemeClr val="bg1"/>
              </a:solidFill>
            </a:endParaRPr>
          </a:p>
        </p:txBody>
      </p:sp>
      <p:sp>
        <p:nvSpPr>
          <p:cNvPr id="21"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69603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22"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925332"/>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cxnSp>
        <p:nvCxnSpPr>
          <p:cNvPr id="23" name="Straight Connector 15">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solidFill>
              <a:schemeClr val="lt1">
                <a:hueOff val="0"/>
                <a:satOff val="0"/>
                <a:lumOff val="0"/>
              </a:schemeClr>
            </a:solidFill>
            <a:bevel/>
          </a:ln>
        </p:spPr>
        <p:style>
          <a:lnRef idx="1">
            <a:schemeClr val="accent1"/>
          </a:lnRef>
          <a:fillRef idx="0">
            <a:schemeClr val="accent1"/>
          </a:fillRef>
          <a:effectRef idx="0">
            <a:schemeClr val="accent1"/>
          </a:effectRef>
          <a:fontRef idx="minor">
            <a:schemeClr val="tx1"/>
          </a:fontRef>
        </p:style>
      </p:cxnSp>
      <p:sp>
        <p:nvSpPr>
          <p:cNvPr id="24"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44047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graphicFrame>
        <p:nvGraphicFramePr>
          <p:cNvPr id="25" name="Content Placeholder 2">
            <a:extLst>
              <a:ext uri="{FF2B5EF4-FFF2-40B4-BE49-F238E27FC236}">
                <a16:creationId xmlns:a16="http://schemas.microsoft.com/office/drawing/2014/main" id="{0EA24CB0-4EB8-489F-8E67-50C1007AFC2B}"/>
              </a:ext>
            </a:extLst>
          </p:cNvPr>
          <p:cNvGraphicFramePr>
            <a:graphicFrameLocks noGrp="1"/>
          </p:cNvGraphicFramePr>
          <p:nvPr>
            <p:ph idx="1"/>
            <p:extLst>
              <p:ext uri="{D42A27DB-BD31-4B8C-83A1-F6EECF244321}">
                <p14:modId xmlns:p14="http://schemas.microsoft.com/office/powerpoint/2010/main" val="3991238087"/>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5035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83F4F3A-DF89-453C-A499-8C259F6A2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527EC6BD-122B-4E5A-BD8C-1E3621149F0E}"/>
              </a:ext>
            </a:extLst>
          </p:cNvPr>
          <p:cNvSpPr>
            <a:spLocks noGrp="1"/>
          </p:cNvSpPr>
          <p:nvPr>
            <p:ph type="title"/>
          </p:nvPr>
        </p:nvSpPr>
        <p:spPr>
          <a:xfrm>
            <a:off x="479394" y="1062487"/>
            <a:ext cx="3939688" cy="5583126"/>
          </a:xfrm>
        </p:spPr>
        <p:txBody>
          <a:bodyPr>
            <a:normAutofit/>
          </a:bodyPr>
          <a:lstStyle/>
          <a:p>
            <a:pPr algn="r"/>
            <a:r>
              <a:rPr lang="en-US" sz="4500" dirty="0">
                <a:solidFill>
                  <a:schemeClr val="bg1"/>
                </a:solidFill>
                <a:latin typeface="Broadway" panose="04040905080B02020502" pitchFamily="82" charset="0"/>
              </a:rPr>
              <a:t>AN OATH OF INNOCENCE</a:t>
            </a:r>
            <a:endParaRPr lang="en-US" sz="4500" dirty="0">
              <a:solidFill>
                <a:schemeClr val="bg1"/>
              </a:solidFill>
            </a:endParaRPr>
          </a:p>
        </p:txBody>
      </p:sp>
      <p:sp>
        <p:nvSpPr>
          <p:cNvPr id="25"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69603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27"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925332"/>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cxnSp>
        <p:nvCxnSpPr>
          <p:cNvPr id="29" name="Straight Connector 28">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solidFill>
              <a:schemeClr val="lt1">
                <a:hueOff val="0"/>
                <a:satOff val="0"/>
                <a:lumOff val="0"/>
              </a:schemeClr>
            </a:solidFill>
            <a:bevel/>
          </a:ln>
        </p:spPr>
        <p:style>
          <a:lnRef idx="1">
            <a:schemeClr val="accent1"/>
          </a:lnRef>
          <a:fillRef idx="0">
            <a:schemeClr val="accent1"/>
          </a:fillRef>
          <a:effectRef idx="0">
            <a:schemeClr val="accent1"/>
          </a:effectRef>
          <a:fontRef idx="minor">
            <a:schemeClr val="tx1"/>
          </a:fontRef>
        </p:style>
      </p:cxnSp>
      <p:sp>
        <p:nvSpPr>
          <p:cNvPr id="31"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44047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graphicFrame>
        <p:nvGraphicFramePr>
          <p:cNvPr id="5" name="Content Placeholder 2">
            <a:extLst>
              <a:ext uri="{FF2B5EF4-FFF2-40B4-BE49-F238E27FC236}">
                <a16:creationId xmlns:a16="http://schemas.microsoft.com/office/drawing/2014/main" id="{06E14738-F7A4-43EC-AEC7-2B7F07BAF77C}"/>
              </a:ext>
            </a:extLst>
          </p:cNvPr>
          <p:cNvGraphicFramePr>
            <a:graphicFrameLocks noGrp="1"/>
          </p:cNvGraphicFramePr>
          <p:nvPr>
            <p:ph idx="1"/>
            <p:extLst>
              <p:ext uri="{D42A27DB-BD31-4B8C-83A1-F6EECF244321}">
                <p14:modId xmlns:p14="http://schemas.microsoft.com/office/powerpoint/2010/main" val="487806141"/>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1793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83F4F3A-DF89-453C-A499-8C259F6A2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D3B8E812-278B-400A-9580-98D6143146FD}"/>
              </a:ext>
            </a:extLst>
          </p:cNvPr>
          <p:cNvSpPr>
            <a:spLocks noGrp="1"/>
          </p:cNvSpPr>
          <p:nvPr>
            <p:ph type="title"/>
          </p:nvPr>
        </p:nvSpPr>
        <p:spPr>
          <a:xfrm>
            <a:off x="479394" y="1062487"/>
            <a:ext cx="3939688" cy="5583126"/>
          </a:xfrm>
        </p:spPr>
        <p:txBody>
          <a:bodyPr>
            <a:normAutofit/>
          </a:bodyPr>
          <a:lstStyle/>
          <a:p>
            <a:pPr algn="r"/>
            <a:r>
              <a:rPr lang="en-US" sz="4500" dirty="0">
                <a:solidFill>
                  <a:schemeClr val="bg1"/>
                </a:solidFill>
                <a:latin typeface="Broadway" panose="04040905080B02020502" pitchFamily="82" charset="0"/>
              </a:rPr>
              <a:t>AN OATH OF INNOCENCE</a:t>
            </a:r>
            <a:endParaRPr lang="en-US" sz="4500" dirty="0">
              <a:solidFill>
                <a:schemeClr val="bg1"/>
              </a:solidFill>
            </a:endParaRPr>
          </a:p>
        </p:txBody>
      </p:sp>
      <p:sp>
        <p:nvSpPr>
          <p:cNvPr id="12"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69603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4"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925332"/>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cxnSp>
        <p:nvCxnSpPr>
          <p:cNvPr id="16" name="Straight Connector 15">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solidFill>
              <a:schemeClr val="lt1">
                <a:hueOff val="0"/>
                <a:satOff val="0"/>
                <a:lumOff val="0"/>
              </a:schemeClr>
            </a:solidFill>
            <a:bevel/>
          </a:ln>
        </p:spPr>
        <p:style>
          <a:lnRef idx="1">
            <a:schemeClr val="accent1"/>
          </a:lnRef>
          <a:fillRef idx="0">
            <a:schemeClr val="accent1"/>
          </a:fillRef>
          <a:effectRef idx="0">
            <a:schemeClr val="accent1"/>
          </a:effectRef>
          <a:fontRef idx="minor">
            <a:schemeClr val="tx1"/>
          </a:fontRef>
        </p:style>
      </p:cxnSp>
      <p:sp>
        <p:nvSpPr>
          <p:cNvPr id="18"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44047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graphicFrame>
        <p:nvGraphicFramePr>
          <p:cNvPr id="5" name="Content Placeholder 2">
            <a:extLst>
              <a:ext uri="{FF2B5EF4-FFF2-40B4-BE49-F238E27FC236}">
                <a16:creationId xmlns:a16="http://schemas.microsoft.com/office/drawing/2014/main" id="{1563B9DE-B824-4A24-BF0A-133D3C916EEE}"/>
              </a:ext>
            </a:extLst>
          </p:cNvPr>
          <p:cNvGraphicFramePr>
            <a:graphicFrameLocks noGrp="1"/>
          </p:cNvGraphicFramePr>
          <p:nvPr>
            <p:ph idx="1"/>
            <p:extLst>
              <p:ext uri="{D42A27DB-BD31-4B8C-83A1-F6EECF244321}">
                <p14:modId xmlns:p14="http://schemas.microsoft.com/office/powerpoint/2010/main" val="1808725355"/>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7750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63EC9A8-F33A-40F7-8963-5FAEC9FD70B4}"/>
              </a:ext>
            </a:extLst>
          </p:cNvPr>
          <p:cNvSpPr>
            <a:spLocks noGrp="1"/>
          </p:cNvSpPr>
          <p:nvPr>
            <p:ph type="title"/>
          </p:nvPr>
        </p:nvSpPr>
        <p:spPr>
          <a:xfrm>
            <a:off x="1188069" y="381935"/>
            <a:ext cx="4008583" cy="5974414"/>
          </a:xfrm>
        </p:spPr>
        <p:txBody>
          <a:bodyPr anchor="ctr">
            <a:normAutofit/>
          </a:bodyPr>
          <a:lstStyle/>
          <a:p>
            <a:r>
              <a:rPr lang="en-US" sz="4500" dirty="0">
                <a:solidFill>
                  <a:schemeClr val="bg1"/>
                </a:solidFill>
                <a:latin typeface="Broadway" panose="04040905080B02020502" pitchFamily="82" charset="0"/>
              </a:rPr>
              <a:t>AN OATH OF INNOCENCE</a:t>
            </a:r>
            <a:endParaRPr lang="en-US" sz="4500" dirty="0">
              <a:solidFill>
                <a:schemeClr val="bg1"/>
              </a:solidFill>
            </a:endParaRPr>
          </a:p>
        </p:txBody>
      </p:sp>
      <p:sp>
        <p:nvSpPr>
          <p:cNvPr id="4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dirty="0"/>
          </a:p>
        </p:txBody>
      </p:sp>
      <p:sp>
        <p:nvSpPr>
          <p:cNvPr id="4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dirty="0"/>
          </a:p>
        </p:txBody>
      </p:sp>
      <p:sp>
        <p:nvSpPr>
          <p:cNvPr id="4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dirty="0"/>
          </a:p>
        </p:txBody>
      </p:sp>
      <p:sp>
        <p:nvSpPr>
          <p:cNvPr id="49" name="Content Placeholder 2">
            <a:extLst>
              <a:ext uri="{FF2B5EF4-FFF2-40B4-BE49-F238E27FC236}">
                <a16:creationId xmlns:a16="http://schemas.microsoft.com/office/drawing/2014/main" id="{243F724F-A217-4B8E-B338-5FFBED29D681}"/>
              </a:ext>
            </a:extLst>
          </p:cNvPr>
          <p:cNvSpPr>
            <a:spLocks noGrp="1"/>
          </p:cNvSpPr>
          <p:nvPr>
            <p:ph idx="1"/>
          </p:nvPr>
        </p:nvSpPr>
        <p:spPr>
          <a:xfrm>
            <a:off x="6096000" y="381935"/>
            <a:ext cx="4986955" cy="5974415"/>
          </a:xfrm>
        </p:spPr>
        <p:txBody>
          <a:bodyPr anchor="ctr">
            <a:normAutofit/>
          </a:bodyPr>
          <a:lstStyle/>
          <a:p>
            <a:r>
              <a:rPr lang="en-US" sz="2000" b="1" dirty="0"/>
              <a:t>Mission Application Questions:</a:t>
            </a:r>
          </a:p>
          <a:p>
            <a:pPr marL="342900" indent="-342900">
              <a:buFont typeface="+mj-lt"/>
              <a:buAutoNum type="arabicPeriod"/>
            </a:pPr>
            <a:r>
              <a:rPr lang="en-US" sz="2000" dirty="0"/>
              <a:t>What was an oath of innocence?  Why did it play an important role in the ancient legal system?</a:t>
            </a:r>
          </a:p>
          <a:p>
            <a:pPr marL="0" indent="0">
              <a:buNone/>
            </a:pPr>
            <a:endParaRPr lang="en-US" sz="2000" dirty="0"/>
          </a:p>
          <a:p>
            <a:pPr marL="0" indent="0">
              <a:buNone/>
            </a:pPr>
            <a:r>
              <a:rPr lang="en-US" sz="2000" dirty="0"/>
              <a:t>2.  Why was Job’s long recitation of virtues evidence that he was self-righteous?</a:t>
            </a:r>
          </a:p>
          <a:p>
            <a:pPr marL="0" indent="0">
              <a:buNone/>
            </a:pPr>
            <a:endParaRPr lang="en-US" sz="2000" dirty="0"/>
          </a:p>
          <a:p>
            <a:pPr marL="0" indent="0">
              <a:buNone/>
            </a:pPr>
            <a:r>
              <a:rPr lang="en-US" sz="2000" dirty="0"/>
              <a:t>3.   Do our righteous acts give us leverage with God?  Why or why not?</a:t>
            </a:r>
          </a:p>
          <a:p>
            <a:pPr marL="514350" indent="-514350">
              <a:buAutoNum type="arabicPeriod"/>
            </a:pPr>
            <a:endParaRPr lang="en-US" sz="1800" dirty="0"/>
          </a:p>
          <a:p>
            <a:pPr marL="0" indent="0">
              <a:buNone/>
            </a:pPr>
            <a:endParaRPr lang="en-US" sz="1800" dirty="0"/>
          </a:p>
        </p:txBody>
      </p:sp>
      <p:cxnSp>
        <p:nvCxnSpPr>
          <p:cNvPr id="50"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915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B5D15C-2498-435D-A40B-60159B853D40}"/>
              </a:ext>
            </a:extLst>
          </p:cNvPr>
          <p:cNvSpPr>
            <a:spLocks noGrp="1"/>
          </p:cNvSpPr>
          <p:nvPr>
            <p:ph type="title"/>
          </p:nvPr>
        </p:nvSpPr>
        <p:spPr>
          <a:xfrm>
            <a:off x="1188069" y="381935"/>
            <a:ext cx="4008583" cy="5974414"/>
          </a:xfrm>
        </p:spPr>
        <p:txBody>
          <a:bodyPr anchor="ctr">
            <a:normAutofit/>
          </a:bodyPr>
          <a:lstStyle/>
          <a:p>
            <a:r>
              <a:rPr lang="en-US" sz="4500" dirty="0">
                <a:solidFill>
                  <a:schemeClr val="bg1"/>
                </a:solidFill>
                <a:latin typeface="Broadway" panose="04040905080B02020502" pitchFamily="82" charset="0"/>
              </a:rPr>
              <a:t>AN OATH OF INNOCENCE</a:t>
            </a:r>
            <a:endParaRPr lang="en-US" sz="4500" dirty="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D464A37C-7D2E-4D46-A0CB-FF4182BA2034}"/>
              </a:ext>
            </a:extLst>
          </p:cNvPr>
          <p:cNvSpPr>
            <a:spLocks noGrp="1"/>
          </p:cNvSpPr>
          <p:nvPr>
            <p:ph idx="1"/>
          </p:nvPr>
        </p:nvSpPr>
        <p:spPr>
          <a:xfrm>
            <a:off x="6189559" y="441792"/>
            <a:ext cx="4986955" cy="5974415"/>
          </a:xfrm>
        </p:spPr>
        <p:txBody>
          <a:bodyPr anchor="ctr">
            <a:normAutofit/>
          </a:bodyPr>
          <a:lstStyle/>
          <a:p>
            <a:pPr marL="0" indent="0">
              <a:buNone/>
            </a:pPr>
            <a:r>
              <a:rPr lang="en-US" b="1" i="1" dirty="0">
                <a:latin typeface="Broadway" panose="04040905080B02020502" pitchFamily="82" charset="0"/>
              </a:rPr>
              <a:t>World Mission Prayer Points</a:t>
            </a:r>
          </a:p>
          <a:p>
            <a:r>
              <a:rPr lang="en-US" dirty="0"/>
              <a:t>Let us pray to remember the privilege it is to be in the presence of the Almighty.</a:t>
            </a:r>
          </a:p>
          <a:p>
            <a:r>
              <a:rPr lang="en-US" dirty="0"/>
              <a:t>Let us pray to be humble while boldly coming to the throne of grace.</a:t>
            </a:r>
          </a:p>
          <a:p>
            <a:r>
              <a:rPr lang="en-US" dirty="0"/>
              <a:t>Let us pray to understand all of our righteousness is as filthy rags in God’s presence.</a:t>
            </a: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3417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72C511-1E94-4C7F-BFFF-44D54BEFE7E7}"/>
              </a:ext>
            </a:extLst>
          </p:cNvPr>
          <p:cNvSpPr>
            <a:spLocks noGrp="1"/>
          </p:cNvSpPr>
          <p:nvPr>
            <p:ph type="title"/>
          </p:nvPr>
        </p:nvSpPr>
        <p:spPr>
          <a:xfrm>
            <a:off x="1188069" y="381935"/>
            <a:ext cx="4008583" cy="5974414"/>
          </a:xfrm>
        </p:spPr>
        <p:txBody>
          <a:bodyPr anchor="ctr">
            <a:normAutofit/>
          </a:bodyPr>
          <a:lstStyle/>
          <a:p>
            <a:r>
              <a:rPr lang="en-US" sz="4500">
                <a:solidFill>
                  <a:schemeClr val="bg1"/>
                </a:solidFill>
                <a:latin typeface="Broadway" panose="04040905080B02020502" pitchFamily="82" charset="0"/>
              </a:rPr>
              <a:t>AN OATH OF INNOCENCE</a:t>
            </a:r>
            <a:endParaRPr lang="en-US" sz="450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F0D1FB47-947D-4B64-A80B-67AE59B4D806}"/>
              </a:ext>
            </a:extLst>
          </p:cNvPr>
          <p:cNvSpPr>
            <a:spLocks noGrp="1"/>
          </p:cNvSpPr>
          <p:nvPr>
            <p:ph idx="1"/>
          </p:nvPr>
        </p:nvSpPr>
        <p:spPr>
          <a:xfrm>
            <a:off x="6096000" y="381935"/>
            <a:ext cx="4986955" cy="5974415"/>
          </a:xfrm>
        </p:spPr>
        <p:txBody>
          <a:bodyPr anchor="ctr">
            <a:normAutofit/>
          </a:bodyPr>
          <a:lstStyle/>
          <a:p>
            <a:r>
              <a:rPr lang="en-US" sz="1800"/>
              <a:t>Isa 64:6</a:t>
            </a:r>
          </a:p>
          <a:p>
            <a:endParaRPr lang="en-US" sz="1800"/>
          </a:p>
          <a:p>
            <a:r>
              <a:rPr lang="en-US" sz="1800"/>
              <a:t>6 But we are all as an unclean thing, and all our righteousnesses are as filthy rags; and we all do fade as a leaf; and our iniquities, like the wind, have taken us away.</a:t>
            </a:r>
          </a:p>
          <a:p>
            <a:r>
              <a:rPr lang="en-US" sz="1800"/>
              <a:t>KJV</a:t>
            </a:r>
          </a:p>
          <a:p>
            <a:endParaRPr lang="en-US" sz="1800"/>
          </a:p>
          <a:p>
            <a:endParaRPr lang="en-US" sz="180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008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0F0F5F-FC51-418C-BA38-3ED97EA14292}"/>
              </a:ext>
            </a:extLst>
          </p:cNvPr>
          <p:cNvSpPr>
            <a:spLocks noGrp="1"/>
          </p:cNvSpPr>
          <p:nvPr>
            <p:ph type="title"/>
          </p:nvPr>
        </p:nvSpPr>
        <p:spPr>
          <a:xfrm>
            <a:off x="1188069" y="381935"/>
            <a:ext cx="4008583" cy="5974414"/>
          </a:xfrm>
        </p:spPr>
        <p:txBody>
          <a:bodyPr anchor="ctr">
            <a:normAutofit/>
          </a:bodyPr>
          <a:lstStyle/>
          <a:p>
            <a:r>
              <a:rPr lang="en-US" sz="4500">
                <a:solidFill>
                  <a:schemeClr val="bg1"/>
                </a:solidFill>
                <a:latin typeface="Broadway" panose="04040905080B02020502" pitchFamily="82" charset="0"/>
              </a:rPr>
              <a:t>AN OATH OF INNOCENCE</a:t>
            </a:r>
            <a:endParaRPr lang="en-US" sz="450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D90FDA07-5748-4CF6-9D60-5E8D7B79925B}"/>
              </a:ext>
            </a:extLst>
          </p:cNvPr>
          <p:cNvSpPr>
            <a:spLocks noGrp="1"/>
          </p:cNvSpPr>
          <p:nvPr>
            <p:ph idx="1"/>
          </p:nvPr>
        </p:nvSpPr>
        <p:spPr>
          <a:xfrm>
            <a:off x="6096000" y="381935"/>
            <a:ext cx="4986955" cy="5974415"/>
          </a:xfrm>
        </p:spPr>
        <p:txBody>
          <a:bodyPr anchor="ctr">
            <a:normAutofit/>
          </a:bodyPr>
          <a:lstStyle/>
          <a:p>
            <a:endParaRPr lang="en-US" sz="1700"/>
          </a:p>
          <a:p>
            <a:r>
              <a:rPr lang="en-US" sz="1700"/>
              <a:t>Eph 2:7-10</a:t>
            </a:r>
          </a:p>
          <a:p>
            <a:endParaRPr lang="en-US" sz="1700"/>
          </a:p>
          <a:p>
            <a:r>
              <a:rPr lang="en-US" sz="1700"/>
              <a:t>7 That in the ages to come he might shew the exceeding riches of his grace in his kindness toward us through Christ Jesus.</a:t>
            </a:r>
          </a:p>
          <a:p>
            <a:endParaRPr lang="en-US" sz="1700"/>
          </a:p>
          <a:p>
            <a:r>
              <a:rPr lang="en-US" sz="1700"/>
              <a:t>8 For by grace are ye saved through faith; and that not of yourselves: it is the gift of God:</a:t>
            </a:r>
          </a:p>
          <a:p>
            <a:endParaRPr lang="en-US" sz="1700"/>
          </a:p>
          <a:p>
            <a:r>
              <a:rPr lang="en-US" sz="1700"/>
              <a:t>9 Not of works, lest any man should boast.</a:t>
            </a:r>
          </a:p>
          <a:p>
            <a:endParaRPr lang="en-US" sz="1700"/>
          </a:p>
          <a:p>
            <a:r>
              <a:rPr lang="en-US" sz="1700"/>
              <a:t>10 For we are his workmanship, created in Christ Jesus unto good works, which God hath before ordained that we should walk in them.</a:t>
            </a:r>
          </a:p>
          <a:p>
            <a:r>
              <a:rPr lang="en-US" sz="1700"/>
              <a:t>KJV</a:t>
            </a:r>
          </a:p>
          <a:p>
            <a:endParaRPr lang="en-US" sz="1700"/>
          </a:p>
          <a:p>
            <a:endParaRPr lang="en-US" sz="170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339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DBF91E-6100-463E-B7D6-E5C940662008}"/>
              </a:ext>
            </a:extLst>
          </p:cNvPr>
          <p:cNvSpPr>
            <a:spLocks noGrp="1"/>
          </p:cNvSpPr>
          <p:nvPr>
            <p:ph type="title"/>
          </p:nvPr>
        </p:nvSpPr>
        <p:spPr>
          <a:xfrm>
            <a:off x="1188069" y="381935"/>
            <a:ext cx="4008583" cy="5974414"/>
          </a:xfrm>
        </p:spPr>
        <p:txBody>
          <a:bodyPr anchor="ctr">
            <a:normAutofit/>
          </a:bodyPr>
          <a:lstStyle/>
          <a:p>
            <a:r>
              <a:rPr lang="en-US" sz="4500">
                <a:solidFill>
                  <a:schemeClr val="bg1"/>
                </a:solidFill>
                <a:latin typeface="Broadway" panose="04040905080B02020502" pitchFamily="82" charset="0"/>
              </a:rPr>
              <a:t>AN OATH OF INNOCENCE</a:t>
            </a:r>
            <a:endParaRPr lang="en-US" sz="450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3827624D-4219-43A1-B9DF-47A1635C457E}"/>
              </a:ext>
            </a:extLst>
          </p:cNvPr>
          <p:cNvSpPr>
            <a:spLocks noGrp="1"/>
          </p:cNvSpPr>
          <p:nvPr>
            <p:ph idx="1"/>
          </p:nvPr>
        </p:nvSpPr>
        <p:spPr>
          <a:xfrm>
            <a:off x="6096000" y="381935"/>
            <a:ext cx="4986955" cy="5974415"/>
          </a:xfrm>
        </p:spPr>
        <p:txBody>
          <a:bodyPr anchor="ctr">
            <a:normAutofit/>
          </a:bodyPr>
          <a:lstStyle/>
          <a:p>
            <a:endParaRPr lang="en-US" sz="1800"/>
          </a:p>
          <a:p>
            <a:r>
              <a:rPr lang="en-US" sz="1800"/>
              <a:t>Eph 3:20</a:t>
            </a:r>
          </a:p>
          <a:p>
            <a:endParaRPr lang="en-US" sz="1800"/>
          </a:p>
          <a:p>
            <a:r>
              <a:rPr lang="en-US" sz="1800"/>
              <a:t>20 Now unto him that is able to do exceeding abundantly above all that we ask or think, according to the power that worketh in us,</a:t>
            </a:r>
          </a:p>
          <a:p>
            <a:r>
              <a:rPr lang="en-US" sz="1800"/>
              <a:t>KJV</a:t>
            </a:r>
          </a:p>
          <a:p>
            <a:endParaRPr lang="en-US" sz="1800"/>
          </a:p>
          <a:p>
            <a:endParaRPr lang="en-US" sz="180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0047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 name="Title 1">
            <a:extLst>
              <a:ext uri="{FF2B5EF4-FFF2-40B4-BE49-F238E27FC236}">
                <a16:creationId xmlns:a16="http://schemas.microsoft.com/office/drawing/2014/main" id="{DA63C66C-302E-4A8C-9564-91CB662D2515}"/>
              </a:ext>
            </a:extLst>
          </p:cNvPr>
          <p:cNvSpPr>
            <a:spLocks noGrp="1"/>
          </p:cNvSpPr>
          <p:nvPr>
            <p:ph type="title"/>
          </p:nvPr>
        </p:nvSpPr>
        <p:spPr>
          <a:xfrm>
            <a:off x="1245072" y="1289765"/>
            <a:ext cx="3651101" cy="4270963"/>
          </a:xfrm>
        </p:spPr>
        <p:txBody>
          <a:bodyPr anchor="ctr">
            <a:normAutofit/>
          </a:bodyPr>
          <a:lstStyle/>
          <a:p>
            <a:pPr algn="ctr"/>
            <a:r>
              <a:rPr lang="en-US" sz="4000" dirty="0">
                <a:solidFill>
                  <a:schemeClr val="bg1"/>
                </a:solidFill>
                <a:latin typeface="Broadway" panose="04040905080B02020502" pitchFamily="82" charset="0"/>
              </a:rPr>
              <a:t>AN OATH OF INNOCENCE</a:t>
            </a:r>
          </a:p>
        </p:txBody>
      </p:sp>
      <p:sp>
        <p:nvSpPr>
          <p:cNvPr id="2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dirty="0"/>
          </a:p>
        </p:txBody>
      </p:sp>
      <p:sp>
        <p:nvSpPr>
          <p:cNvPr id="23"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dirty="0"/>
          </a:p>
        </p:txBody>
      </p:sp>
      <p:sp>
        <p:nvSpPr>
          <p:cNvPr id="3" name="Content Placeholder 2">
            <a:extLst>
              <a:ext uri="{FF2B5EF4-FFF2-40B4-BE49-F238E27FC236}">
                <a16:creationId xmlns:a16="http://schemas.microsoft.com/office/drawing/2014/main" id="{8393D754-9E87-4ABA-A959-E70D3E726C90}"/>
              </a:ext>
            </a:extLst>
          </p:cNvPr>
          <p:cNvSpPr>
            <a:spLocks noGrp="1"/>
          </p:cNvSpPr>
          <p:nvPr>
            <p:ph idx="1"/>
          </p:nvPr>
        </p:nvSpPr>
        <p:spPr>
          <a:xfrm>
            <a:off x="6397039" y="381935"/>
            <a:ext cx="4685916" cy="5974415"/>
          </a:xfrm>
          <a:solidFill>
            <a:schemeClr val="bg1">
              <a:lumMod val="75000"/>
            </a:schemeClr>
          </a:solidFill>
        </p:spPr>
        <p:txBody>
          <a:bodyPr anchor="ctr">
            <a:normAutofit/>
          </a:bodyPr>
          <a:lstStyle/>
          <a:p>
            <a:pPr marL="0" indent="0">
              <a:buNone/>
            </a:pPr>
            <a:r>
              <a:rPr lang="en-US" sz="2400" b="1" dirty="0">
                <a:solidFill>
                  <a:schemeClr val="bg2">
                    <a:lumMod val="25000"/>
                  </a:schemeClr>
                </a:solidFill>
              </a:rPr>
              <a:t>Lesson Text</a:t>
            </a:r>
            <a:r>
              <a:rPr lang="en-US" sz="2400" dirty="0">
                <a:solidFill>
                  <a:schemeClr val="bg2">
                    <a:lumMod val="25000"/>
                  </a:schemeClr>
                </a:solidFill>
              </a:rPr>
              <a:t>: Job </a:t>
            </a:r>
            <a:r>
              <a:rPr lang="en-US" sz="2400" b="1" dirty="0">
                <a:solidFill>
                  <a:schemeClr val="bg2">
                    <a:lumMod val="25000"/>
                  </a:schemeClr>
                </a:solidFill>
              </a:rPr>
              <a:t>31:1-37</a:t>
            </a:r>
          </a:p>
          <a:p>
            <a:endParaRPr lang="en-US" sz="1800" b="1" dirty="0">
              <a:solidFill>
                <a:schemeClr val="bg2">
                  <a:lumMod val="25000"/>
                </a:schemeClr>
              </a:solidFill>
            </a:endParaRPr>
          </a:p>
          <a:p>
            <a:endParaRPr lang="en-US" sz="1800" b="1" dirty="0">
              <a:solidFill>
                <a:schemeClr val="bg2">
                  <a:lumMod val="25000"/>
                </a:schemeClr>
              </a:solidFill>
            </a:endParaRPr>
          </a:p>
          <a:p>
            <a:pPr marL="0" indent="0">
              <a:buNone/>
            </a:pPr>
            <a:r>
              <a:rPr lang="en-US" sz="2400" b="1" dirty="0">
                <a:solidFill>
                  <a:schemeClr val="bg2">
                    <a:lumMod val="25000"/>
                  </a:schemeClr>
                </a:solidFill>
              </a:rPr>
              <a:t>Memory Verse</a:t>
            </a:r>
            <a:r>
              <a:rPr lang="en-US" sz="2400" dirty="0">
                <a:solidFill>
                  <a:schemeClr val="bg2">
                    <a:lumMod val="25000"/>
                  </a:schemeClr>
                </a:solidFill>
              </a:rPr>
              <a:t>: Job 31:35</a:t>
            </a:r>
          </a:p>
          <a:p>
            <a:pPr marL="0" indent="0">
              <a:buNone/>
            </a:pPr>
            <a:r>
              <a:rPr lang="en-US" sz="2400" dirty="0">
                <a:solidFill>
                  <a:schemeClr val="bg2">
                    <a:lumMod val="25000"/>
                  </a:schemeClr>
                </a:solidFill>
              </a:rPr>
              <a:t>35 Oh that one would hear me! behold, my desire is, that the Almighty would answer me, and that mine adversary had written a book.      KJV</a:t>
            </a:r>
          </a:p>
          <a:p>
            <a:endParaRPr lang="en-US" sz="1800" dirty="0">
              <a:solidFill>
                <a:schemeClr val="bg1"/>
              </a:solidFill>
            </a:endParaRPr>
          </a:p>
        </p:txBody>
      </p:sp>
      <p:sp>
        <p:nvSpPr>
          <p:cNvPr id="2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dirty="0"/>
          </a:p>
        </p:txBody>
      </p:sp>
      <p:cxnSp>
        <p:nvCxnSpPr>
          <p:cNvPr id="25"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542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4F504E-95E6-40F7-94FC-179FAACC7E09}"/>
              </a:ext>
            </a:extLst>
          </p:cNvPr>
          <p:cNvSpPr>
            <a:spLocks noGrp="1"/>
          </p:cNvSpPr>
          <p:nvPr>
            <p:ph type="title"/>
          </p:nvPr>
        </p:nvSpPr>
        <p:spPr>
          <a:xfrm>
            <a:off x="1188069" y="381935"/>
            <a:ext cx="4008583" cy="5974414"/>
          </a:xfrm>
        </p:spPr>
        <p:txBody>
          <a:bodyPr anchor="ctr">
            <a:normAutofit/>
          </a:bodyPr>
          <a:lstStyle/>
          <a:p>
            <a:r>
              <a:rPr lang="en-US" sz="4500">
                <a:solidFill>
                  <a:schemeClr val="bg1"/>
                </a:solidFill>
                <a:latin typeface="Broadway" panose="04040905080B02020502" pitchFamily="82" charset="0"/>
              </a:rPr>
              <a:t>AN OATH OF INNOCENCE</a:t>
            </a:r>
            <a:endParaRPr lang="en-US" sz="450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5948BFEE-1227-4FA3-84CE-EB23D49C5492}"/>
              </a:ext>
            </a:extLst>
          </p:cNvPr>
          <p:cNvSpPr>
            <a:spLocks noGrp="1"/>
          </p:cNvSpPr>
          <p:nvPr>
            <p:ph idx="1"/>
          </p:nvPr>
        </p:nvSpPr>
        <p:spPr>
          <a:xfrm>
            <a:off x="6096000" y="381935"/>
            <a:ext cx="4986955" cy="5974415"/>
          </a:xfrm>
        </p:spPr>
        <p:txBody>
          <a:bodyPr anchor="ctr">
            <a:normAutofit/>
          </a:bodyPr>
          <a:lstStyle/>
          <a:p>
            <a:pPr marL="0" indent="0">
              <a:buNone/>
            </a:pPr>
            <a:endParaRPr lang="en-US" sz="1800"/>
          </a:p>
          <a:p>
            <a:r>
              <a:rPr lang="en-US" sz="1800"/>
              <a:t>Jude 24-25</a:t>
            </a:r>
          </a:p>
          <a:p>
            <a:endParaRPr lang="en-US" sz="1800"/>
          </a:p>
          <a:p>
            <a:r>
              <a:rPr lang="en-US" sz="1800"/>
              <a:t>24 Now unto him that is able to keep you from falling, and to present you faultless before the presence of his glory with exceeding joy,</a:t>
            </a:r>
          </a:p>
          <a:p>
            <a:endParaRPr lang="en-US" sz="1800"/>
          </a:p>
          <a:p>
            <a:r>
              <a:rPr lang="en-US" sz="1800"/>
              <a:t>25 To the only wise God our Saviour, be glory and majesty, dominion and power, both now and ever. Amen.</a:t>
            </a:r>
          </a:p>
          <a:p>
            <a:r>
              <a:rPr lang="en-US" sz="1800"/>
              <a:t>KJV</a:t>
            </a:r>
          </a:p>
          <a:p>
            <a:endParaRPr lang="en-US" sz="180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47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 name="Title 1">
            <a:extLst>
              <a:ext uri="{FF2B5EF4-FFF2-40B4-BE49-F238E27FC236}">
                <a16:creationId xmlns:a16="http://schemas.microsoft.com/office/drawing/2014/main" id="{496534B5-E347-47E7-86D9-22DAFC90CABD}"/>
              </a:ext>
            </a:extLst>
          </p:cNvPr>
          <p:cNvSpPr>
            <a:spLocks noGrp="1"/>
          </p:cNvSpPr>
          <p:nvPr>
            <p:ph type="title"/>
          </p:nvPr>
        </p:nvSpPr>
        <p:spPr>
          <a:xfrm>
            <a:off x="1245072" y="1289765"/>
            <a:ext cx="3651101" cy="4270963"/>
          </a:xfrm>
        </p:spPr>
        <p:txBody>
          <a:bodyPr anchor="ctr">
            <a:normAutofit/>
          </a:bodyPr>
          <a:lstStyle/>
          <a:p>
            <a:pPr algn="ctr"/>
            <a:r>
              <a:rPr lang="en-US" sz="4000" dirty="0">
                <a:solidFill>
                  <a:schemeClr val="bg1"/>
                </a:solidFill>
                <a:latin typeface="Broadway" panose="04040905080B02020502" pitchFamily="82" charset="0"/>
              </a:rPr>
              <a:t>AN OATH OF INNOCENCE</a:t>
            </a:r>
            <a:endParaRPr lang="en-US" sz="4000" dirty="0">
              <a:solidFill>
                <a:schemeClr val="bg1"/>
              </a:solidFill>
            </a:endParaRPr>
          </a:p>
        </p:txBody>
      </p:sp>
      <p:sp>
        <p:nvSpPr>
          <p:cNvPr id="17"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dirty="0"/>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dirty="0"/>
          </a:p>
        </p:txBody>
      </p:sp>
      <p:sp>
        <p:nvSpPr>
          <p:cNvPr id="19" name="Content Placeholder 2">
            <a:extLst>
              <a:ext uri="{FF2B5EF4-FFF2-40B4-BE49-F238E27FC236}">
                <a16:creationId xmlns:a16="http://schemas.microsoft.com/office/drawing/2014/main" id="{262C27FA-A9CE-4D21-A214-9592883BE8EA}"/>
              </a:ext>
            </a:extLst>
          </p:cNvPr>
          <p:cNvSpPr>
            <a:spLocks noGrp="1"/>
          </p:cNvSpPr>
          <p:nvPr>
            <p:ph idx="1"/>
          </p:nvPr>
        </p:nvSpPr>
        <p:spPr>
          <a:xfrm>
            <a:off x="6397039" y="381935"/>
            <a:ext cx="4685916" cy="5974415"/>
          </a:xfrm>
        </p:spPr>
        <p:txBody>
          <a:bodyPr anchor="ctr">
            <a:normAutofit/>
          </a:bodyPr>
          <a:lstStyle/>
          <a:p>
            <a:pPr marL="0" indent="0">
              <a:buNone/>
            </a:pPr>
            <a:r>
              <a:rPr lang="en-US" sz="2400" b="1" i="1" dirty="0"/>
              <a:t>Key Terms </a:t>
            </a:r>
          </a:p>
          <a:p>
            <a:pPr marL="0" indent="0">
              <a:buNone/>
            </a:pPr>
            <a:endParaRPr lang="en-US" sz="2400" b="1" i="1" dirty="0"/>
          </a:p>
          <a:p>
            <a:pPr>
              <a:buFont typeface="Wingdings" panose="05000000000000000000" pitchFamily="2" charset="2"/>
              <a:buChar char="Ø"/>
            </a:pPr>
            <a:r>
              <a:rPr lang="en-US" sz="2400" dirty="0"/>
              <a:t>Indictment – A formal accusation of crime.</a:t>
            </a:r>
          </a:p>
          <a:p>
            <a:pPr marL="0" indent="0">
              <a:buNone/>
            </a:pPr>
            <a:endParaRPr lang="en-US" sz="2400" dirty="0"/>
          </a:p>
          <a:p>
            <a:pPr>
              <a:buFont typeface="Wingdings" panose="05000000000000000000" pitchFamily="2" charset="2"/>
              <a:buChar char="Ø"/>
            </a:pPr>
            <a:r>
              <a:rPr lang="en-US" sz="2400" dirty="0"/>
              <a:t>Oath – A solemn pronouncement to affirm the truth of a statement or to pledge a person to some course of action.</a:t>
            </a:r>
          </a:p>
          <a:p>
            <a:pPr marL="0" indent="0">
              <a:buNone/>
            </a:pPr>
            <a:endParaRPr lang="en-US" sz="2400" dirty="0"/>
          </a:p>
          <a:p>
            <a:pPr>
              <a:buFont typeface="Wingdings" panose="05000000000000000000" pitchFamily="2" charset="2"/>
              <a:buChar char="Ø"/>
            </a:pPr>
            <a:r>
              <a:rPr lang="en-US" sz="2400" dirty="0"/>
              <a:t>Presumptuous – Going beyond what is right or proper; venturing without authority or permission.</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4625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95C5173-3766-46B9-B34A-8B963F555144}"/>
              </a:ext>
            </a:extLst>
          </p:cNvPr>
          <p:cNvSpPr>
            <a:spLocks noGrp="1"/>
          </p:cNvSpPr>
          <p:nvPr>
            <p:ph type="title"/>
          </p:nvPr>
        </p:nvSpPr>
        <p:spPr>
          <a:xfrm>
            <a:off x="838200" y="698643"/>
            <a:ext cx="5243394" cy="2225532"/>
          </a:xfrm>
        </p:spPr>
        <p:txBody>
          <a:bodyPr anchor="t">
            <a:normAutofit/>
          </a:bodyPr>
          <a:lstStyle/>
          <a:p>
            <a:r>
              <a:rPr lang="en-US" sz="6000" dirty="0">
                <a:latin typeface="Broadway" panose="04040905080B02020502" pitchFamily="82" charset="0"/>
              </a:rPr>
              <a:t>AN OATH OF INNOCENCE</a:t>
            </a:r>
            <a:endParaRPr lang="en-US" sz="6000" dirty="0"/>
          </a:p>
        </p:txBody>
      </p:sp>
      <p:cxnSp>
        <p:nvCxnSpPr>
          <p:cNvPr id="12" name="Straight Connector 1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73056"/>
            <a:ext cx="0" cy="6476066"/>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948"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4"/>
          </a:solidFill>
          <a:ln w="603" cap="flat">
            <a:noFill/>
            <a:prstDash val="solid"/>
            <a:miter/>
          </a:ln>
        </p:spPr>
        <p:txBody>
          <a:bodyPr rtlCol="0" anchor="ctr"/>
          <a:lstStyle/>
          <a:p>
            <a:endParaRPr lang="en-US" dirty="0"/>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4728"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solidFill>
          <a:ln w="422" cap="flat">
            <a:noFill/>
            <a:prstDash val="solid"/>
            <a:miter/>
          </a:ln>
        </p:spPr>
        <p:txBody>
          <a:bodyPr rtlCol="0" anchor="ctr"/>
          <a:lstStyle/>
          <a:p>
            <a:endParaRPr lang="en-US" dirty="0"/>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408"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4"/>
          </a:solidFill>
          <a:ln w="610" cap="flat">
            <a:noFill/>
            <a:prstDash val="solid"/>
            <a:miter/>
          </a:ln>
        </p:spPr>
        <p:txBody>
          <a:bodyPr rtlCol="0" anchor="ctr"/>
          <a:lstStyle/>
          <a:p>
            <a:endParaRPr lang="en-US" dirty="0"/>
          </a:p>
        </p:txBody>
      </p:sp>
      <p:pic>
        <p:nvPicPr>
          <p:cNvPr id="7" name="Graphic 6" descr="Judge">
            <a:extLst>
              <a:ext uri="{FF2B5EF4-FFF2-40B4-BE49-F238E27FC236}">
                <a16:creationId xmlns:a16="http://schemas.microsoft.com/office/drawing/2014/main" id="{F2252111-1396-49F6-AE67-8843BCCE71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3003053"/>
            <a:ext cx="2994972" cy="2994972"/>
          </a:xfrm>
          <a:prstGeom prst="rect">
            <a:avLst/>
          </a:prstGeom>
        </p:spPr>
      </p:pic>
      <p:sp>
        <p:nvSpPr>
          <p:cNvPr id="3" name="Content Placeholder 2">
            <a:extLst>
              <a:ext uri="{FF2B5EF4-FFF2-40B4-BE49-F238E27FC236}">
                <a16:creationId xmlns:a16="http://schemas.microsoft.com/office/drawing/2014/main" id="{8596E5CF-19BD-4731-AA86-19D82236D052}"/>
              </a:ext>
            </a:extLst>
          </p:cNvPr>
          <p:cNvSpPr>
            <a:spLocks noGrp="1"/>
          </p:cNvSpPr>
          <p:nvPr>
            <p:ph idx="1"/>
          </p:nvPr>
        </p:nvSpPr>
        <p:spPr>
          <a:xfrm>
            <a:off x="6575866" y="373057"/>
            <a:ext cx="4777934" cy="5627054"/>
          </a:xfrm>
        </p:spPr>
        <p:txBody>
          <a:bodyPr anchor="ctr">
            <a:normAutofit/>
          </a:bodyPr>
          <a:lstStyle/>
          <a:p>
            <a:pPr marL="0" indent="0">
              <a:buNone/>
            </a:pPr>
            <a:r>
              <a:rPr lang="en-US" b="1" dirty="0"/>
              <a:t>Suggested Emphasis</a:t>
            </a:r>
          </a:p>
          <a:p>
            <a:pPr marL="0" indent="0">
              <a:buNone/>
            </a:pPr>
            <a:r>
              <a:rPr lang="en-US" sz="2400" i="1" u="sng" dirty="0"/>
              <a:t>Legal Processes of ancient Israel contained “oath of innocence” in which the accused would proclaim or declare their innocence before God.  This oath was accepted as settling a case where there was no clear evidence of guilt. This oath put God himself as the judge and it was believed that he would rain down curses on the individual if they were not telling the truth.</a:t>
            </a:r>
          </a:p>
        </p:txBody>
      </p:sp>
    </p:spTree>
    <p:extLst>
      <p:ext uri="{BB962C8B-B14F-4D97-AF65-F5344CB8AC3E}">
        <p14:creationId xmlns:p14="http://schemas.microsoft.com/office/powerpoint/2010/main" val="1501300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6646F855-BF4A-4FC9-B154-3175B79B6D48}"/>
              </a:ext>
            </a:extLst>
          </p:cNvPr>
          <p:cNvSpPr>
            <a:spLocks noGrp="1"/>
          </p:cNvSpPr>
          <p:nvPr>
            <p:ph type="title"/>
          </p:nvPr>
        </p:nvSpPr>
        <p:spPr>
          <a:xfrm>
            <a:off x="838200" y="365125"/>
            <a:ext cx="9804918" cy="1325563"/>
          </a:xfrm>
        </p:spPr>
        <p:txBody>
          <a:bodyPr>
            <a:normAutofit/>
          </a:bodyPr>
          <a:lstStyle/>
          <a:p>
            <a:r>
              <a:rPr lang="en-US" dirty="0">
                <a:solidFill>
                  <a:schemeClr val="bg1"/>
                </a:solidFill>
                <a:latin typeface="Broadway" panose="04040905080B02020502" pitchFamily="82" charset="0"/>
              </a:rPr>
              <a:t>AN OATH OF INNOCENCE</a:t>
            </a:r>
            <a:endParaRPr lang="en-US" dirty="0">
              <a:solidFill>
                <a:schemeClr val="bg1"/>
              </a:solidFill>
            </a:endParaRPr>
          </a:p>
        </p:txBody>
      </p:sp>
      <p:cxnSp>
        <p:nvCxnSpPr>
          <p:cNvPr id="12" name="Straight Connector 11">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6"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18"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graphicFrame>
        <p:nvGraphicFramePr>
          <p:cNvPr id="5" name="Content Placeholder 2">
            <a:extLst>
              <a:ext uri="{FF2B5EF4-FFF2-40B4-BE49-F238E27FC236}">
                <a16:creationId xmlns:a16="http://schemas.microsoft.com/office/drawing/2014/main" id="{556B6E67-039A-4B49-A7FF-DC81907D74B7}"/>
              </a:ext>
            </a:extLst>
          </p:cNvPr>
          <p:cNvGraphicFramePr>
            <a:graphicFrameLocks noGrp="1"/>
          </p:cNvGraphicFramePr>
          <p:nvPr>
            <p:ph idx="1"/>
            <p:extLst>
              <p:ext uri="{D42A27DB-BD31-4B8C-83A1-F6EECF244321}">
                <p14:modId xmlns:p14="http://schemas.microsoft.com/office/powerpoint/2010/main" val="9361187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3613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9">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B3306014-B497-4464-9AF6-7EB0827AE506}"/>
              </a:ext>
            </a:extLst>
          </p:cNvPr>
          <p:cNvSpPr>
            <a:spLocks noGrp="1"/>
          </p:cNvSpPr>
          <p:nvPr>
            <p:ph type="title"/>
          </p:nvPr>
        </p:nvSpPr>
        <p:spPr>
          <a:xfrm>
            <a:off x="3506755" y="365125"/>
            <a:ext cx="7161245" cy="1325563"/>
          </a:xfrm>
        </p:spPr>
        <p:txBody>
          <a:bodyPr>
            <a:normAutofit/>
          </a:bodyPr>
          <a:lstStyle/>
          <a:p>
            <a:r>
              <a:rPr lang="en-US" sz="3600" dirty="0">
                <a:solidFill>
                  <a:schemeClr val="bg1"/>
                </a:solidFill>
                <a:latin typeface="Broadway" panose="04040905080B02020502" pitchFamily="82" charset="0"/>
              </a:rPr>
              <a:t>AN OATH OF INNOCENCE</a:t>
            </a:r>
            <a:endParaRPr lang="en-US" sz="3600" dirty="0">
              <a:solidFill>
                <a:schemeClr val="bg1"/>
              </a:solidFill>
            </a:endParaRPr>
          </a:p>
        </p:txBody>
      </p:sp>
      <p:sp>
        <p:nvSpPr>
          <p:cNvPr id="21"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22"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cxnSp>
        <p:nvCxnSpPr>
          <p:cNvPr id="23" name="Straight Connector 15">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027906"/>
            <a:ext cx="3408787"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24"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graphicFrame>
        <p:nvGraphicFramePr>
          <p:cNvPr id="25" name="Content Placeholder 2">
            <a:extLst>
              <a:ext uri="{FF2B5EF4-FFF2-40B4-BE49-F238E27FC236}">
                <a16:creationId xmlns:a16="http://schemas.microsoft.com/office/drawing/2014/main" id="{54A59D44-A6F1-4A37-AAB9-67D98FCAF206}"/>
              </a:ext>
            </a:extLst>
          </p:cNvPr>
          <p:cNvGraphicFramePr>
            <a:graphicFrameLocks noGrp="1"/>
          </p:cNvGraphicFramePr>
          <p:nvPr>
            <p:ph idx="1"/>
            <p:extLst>
              <p:ext uri="{D42A27DB-BD31-4B8C-83A1-F6EECF244321}">
                <p14:modId xmlns:p14="http://schemas.microsoft.com/office/powerpoint/2010/main" val="1159598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2082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79AA6202-9C92-4FED-99B7-961E06E8B7C7}"/>
              </a:ext>
            </a:extLst>
          </p:cNvPr>
          <p:cNvSpPr>
            <a:spLocks noGrp="1"/>
          </p:cNvSpPr>
          <p:nvPr>
            <p:ph type="title"/>
          </p:nvPr>
        </p:nvSpPr>
        <p:spPr>
          <a:xfrm>
            <a:off x="838200" y="365125"/>
            <a:ext cx="9804918" cy="1325563"/>
          </a:xfrm>
        </p:spPr>
        <p:txBody>
          <a:bodyPr>
            <a:normAutofit/>
          </a:bodyPr>
          <a:lstStyle/>
          <a:p>
            <a:r>
              <a:rPr lang="en-US" dirty="0">
                <a:solidFill>
                  <a:schemeClr val="bg1"/>
                </a:solidFill>
                <a:latin typeface="Broadway" panose="04040905080B02020502" pitchFamily="82" charset="0"/>
              </a:rPr>
              <a:t>AN OATH OF INNOCENCE</a:t>
            </a:r>
            <a:endParaRPr lang="en-US" dirty="0">
              <a:solidFill>
                <a:schemeClr val="bg1"/>
              </a:solidFill>
            </a:endParaRPr>
          </a:p>
        </p:txBody>
      </p:sp>
      <p:cxnSp>
        <p:nvCxnSpPr>
          <p:cNvPr id="12" name="Straight Connector 11">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6"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18"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graphicFrame>
        <p:nvGraphicFramePr>
          <p:cNvPr id="5" name="Content Placeholder 2">
            <a:extLst>
              <a:ext uri="{FF2B5EF4-FFF2-40B4-BE49-F238E27FC236}">
                <a16:creationId xmlns:a16="http://schemas.microsoft.com/office/drawing/2014/main" id="{BFA411CF-DCD7-40FD-A551-A62C8688B354}"/>
              </a:ext>
            </a:extLst>
          </p:cNvPr>
          <p:cNvGraphicFramePr>
            <a:graphicFrameLocks noGrp="1"/>
          </p:cNvGraphicFramePr>
          <p:nvPr>
            <p:ph idx="1"/>
            <p:extLst>
              <p:ext uri="{D42A27DB-BD31-4B8C-83A1-F6EECF244321}">
                <p14:modId xmlns:p14="http://schemas.microsoft.com/office/powerpoint/2010/main" val="30308145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3929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84569F0D-D44F-4B13-83B9-61CC7F6A5234}"/>
              </a:ext>
            </a:extLst>
          </p:cNvPr>
          <p:cNvSpPr>
            <a:spLocks noGrp="1"/>
          </p:cNvSpPr>
          <p:nvPr>
            <p:ph type="title"/>
          </p:nvPr>
        </p:nvSpPr>
        <p:spPr>
          <a:xfrm>
            <a:off x="838200" y="365125"/>
            <a:ext cx="9804918" cy="1325563"/>
          </a:xfrm>
        </p:spPr>
        <p:txBody>
          <a:bodyPr>
            <a:normAutofit/>
          </a:bodyPr>
          <a:lstStyle/>
          <a:p>
            <a:r>
              <a:rPr lang="en-US" dirty="0">
                <a:solidFill>
                  <a:schemeClr val="bg1"/>
                </a:solidFill>
                <a:latin typeface="Broadway" panose="04040905080B02020502" pitchFamily="82" charset="0"/>
              </a:rPr>
              <a:t>AN OATH OF INNOCENCE</a:t>
            </a:r>
            <a:endParaRPr lang="en-US" dirty="0">
              <a:solidFill>
                <a:schemeClr val="bg1"/>
              </a:solidFill>
            </a:endParaRPr>
          </a:p>
        </p:txBody>
      </p:sp>
      <p:cxnSp>
        <p:nvCxnSpPr>
          <p:cNvPr id="12" name="Straight Connector 11">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6"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18"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graphicFrame>
        <p:nvGraphicFramePr>
          <p:cNvPr id="5" name="Content Placeholder 2">
            <a:extLst>
              <a:ext uri="{FF2B5EF4-FFF2-40B4-BE49-F238E27FC236}">
                <a16:creationId xmlns:a16="http://schemas.microsoft.com/office/drawing/2014/main" id="{0D5878F6-ED27-47A1-A8E2-74F8B94BAC6D}"/>
              </a:ext>
            </a:extLst>
          </p:cNvPr>
          <p:cNvGraphicFramePr>
            <a:graphicFrameLocks noGrp="1"/>
          </p:cNvGraphicFramePr>
          <p:nvPr>
            <p:ph idx="1"/>
            <p:extLst>
              <p:ext uri="{D42A27DB-BD31-4B8C-83A1-F6EECF244321}">
                <p14:modId xmlns:p14="http://schemas.microsoft.com/office/powerpoint/2010/main" val="26699623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89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83F4F3A-DF89-453C-A499-8C259F6A2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D65AA1E5-7454-45A2-A0F1-188C8C0A2A5A}"/>
              </a:ext>
            </a:extLst>
          </p:cNvPr>
          <p:cNvSpPr>
            <a:spLocks noGrp="1"/>
          </p:cNvSpPr>
          <p:nvPr>
            <p:ph type="title"/>
          </p:nvPr>
        </p:nvSpPr>
        <p:spPr>
          <a:xfrm>
            <a:off x="479394" y="1062487"/>
            <a:ext cx="3939688" cy="5583126"/>
          </a:xfrm>
        </p:spPr>
        <p:txBody>
          <a:bodyPr>
            <a:normAutofit/>
          </a:bodyPr>
          <a:lstStyle/>
          <a:p>
            <a:pPr algn="r"/>
            <a:r>
              <a:rPr lang="en-US" sz="4500" dirty="0">
                <a:solidFill>
                  <a:schemeClr val="bg1"/>
                </a:solidFill>
                <a:latin typeface="Broadway" panose="04040905080B02020502" pitchFamily="82" charset="0"/>
              </a:rPr>
              <a:t>AN OATH OF INNOCENCE</a:t>
            </a:r>
            <a:endParaRPr lang="en-US" sz="4500" dirty="0">
              <a:solidFill>
                <a:schemeClr val="bg1"/>
              </a:solidFill>
            </a:endParaRPr>
          </a:p>
        </p:txBody>
      </p:sp>
      <p:sp>
        <p:nvSpPr>
          <p:cNvPr id="12"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69603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4"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925332"/>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cxnSp>
        <p:nvCxnSpPr>
          <p:cNvPr id="16" name="Straight Connector 15">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solidFill>
              <a:schemeClr val="lt1">
                <a:hueOff val="0"/>
                <a:satOff val="0"/>
                <a:lumOff val="0"/>
              </a:schemeClr>
            </a:solidFill>
            <a:bevel/>
          </a:ln>
        </p:spPr>
        <p:style>
          <a:lnRef idx="1">
            <a:schemeClr val="accent1"/>
          </a:lnRef>
          <a:fillRef idx="0">
            <a:schemeClr val="accent1"/>
          </a:fillRef>
          <a:effectRef idx="0">
            <a:schemeClr val="accent1"/>
          </a:effectRef>
          <a:fontRef idx="minor">
            <a:schemeClr val="tx1"/>
          </a:fontRef>
        </p:style>
      </p:cxnSp>
      <p:sp>
        <p:nvSpPr>
          <p:cNvPr id="18"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44047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graphicFrame>
        <p:nvGraphicFramePr>
          <p:cNvPr id="5" name="Content Placeholder 2">
            <a:extLst>
              <a:ext uri="{FF2B5EF4-FFF2-40B4-BE49-F238E27FC236}">
                <a16:creationId xmlns:a16="http://schemas.microsoft.com/office/drawing/2014/main" id="{519A8CA1-1544-4EC5-BC38-96EBC5F5ECD5}"/>
              </a:ext>
            </a:extLst>
          </p:cNvPr>
          <p:cNvGraphicFramePr>
            <a:graphicFrameLocks noGrp="1"/>
          </p:cNvGraphicFramePr>
          <p:nvPr>
            <p:ph idx="1"/>
            <p:extLst>
              <p:ext uri="{D42A27DB-BD31-4B8C-83A1-F6EECF244321}">
                <p14:modId xmlns:p14="http://schemas.microsoft.com/office/powerpoint/2010/main" val="3209717058"/>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1613125"/>
      </p:ext>
    </p:extLst>
  </p:cSld>
  <p:clrMapOvr>
    <a:masterClrMapping/>
  </p:clrMapOvr>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BrushVTI">
  <a:themeElements>
    <a:clrScheme name="AnalogousFromLightSeedLeftStep">
      <a:dk1>
        <a:srgbClr val="000000"/>
      </a:dk1>
      <a:lt1>
        <a:srgbClr val="FFFFFF"/>
      </a:lt1>
      <a:dk2>
        <a:srgbClr val="243041"/>
      </a:dk2>
      <a:lt2>
        <a:srgbClr val="E2E3E8"/>
      </a:lt2>
      <a:accent1>
        <a:srgbClr val="A9A180"/>
      </a:accent1>
      <a:accent2>
        <a:srgbClr val="BA967F"/>
      </a:accent2>
      <a:accent3>
        <a:srgbClr val="C59394"/>
      </a:accent3>
      <a:accent4>
        <a:srgbClr val="BA7F99"/>
      </a:accent4>
      <a:accent5>
        <a:srgbClr val="C390BC"/>
      </a:accent5>
      <a:accent6>
        <a:srgbClr val="A97FBA"/>
      </a:accent6>
      <a:hlink>
        <a:srgbClr val="6977AE"/>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64</TotalTime>
  <Words>1272</Words>
  <Application>Microsoft Office PowerPoint</Application>
  <PresentationFormat>Widescreen</PresentationFormat>
  <Paragraphs>112</Paragraphs>
  <Slides>20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Broadway</vt:lpstr>
      <vt:lpstr>Century Gothic</vt:lpstr>
      <vt:lpstr>Elephant</vt:lpstr>
      <vt:lpstr>Univers</vt:lpstr>
      <vt:lpstr>Wingdings</vt:lpstr>
      <vt:lpstr>GradientVTI</vt:lpstr>
      <vt:lpstr>BrushVTI</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lpstr>AN OATH OF INNOCENCE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OATH OF INNOCENCE</dc:title>
  <dc:creator>Bernard Verner</dc:creator>
  <cp:lastModifiedBy>Bernard Verner</cp:lastModifiedBy>
  <cp:revision>1</cp:revision>
  <dcterms:created xsi:type="dcterms:W3CDTF">2020-05-12T14:21:50Z</dcterms:created>
  <dcterms:modified xsi:type="dcterms:W3CDTF">2020-05-12T15:26:48Z</dcterms:modified>
</cp:coreProperties>
</file>